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69" r:id="rId5"/>
  </p:sldMasterIdLst>
  <p:sldIdLst>
    <p:sldId id="270" r:id="rId6"/>
    <p:sldId id="256" r:id="rId7"/>
    <p:sldId id="257" r:id="rId8"/>
    <p:sldId id="258" r:id="rId9"/>
    <p:sldId id="262" r:id="rId10"/>
    <p:sldId id="268" r:id="rId11"/>
    <p:sldId id="263" r:id="rId12"/>
    <p:sldId id="264" r:id="rId13"/>
    <p:sldId id="265" r:id="rId14"/>
    <p:sldId id="266" r:id="rId15"/>
    <p:sldId id="267" r:id="rId16"/>
    <p:sldId id="276" r:id="rId17"/>
    <p:sldId id="27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5" d="100"/>
          <a:sy n="35" d="100"/>
        </p:scale>
        <p:origin x="48" y="4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buše Podzemská, Ing" userId="b71e04d6-0f8c-4377-8788-29f7cca4519e" providerId="ADAL" clId="{43574055-3CA4-495A-B701-73D01599A319}"/>
    <pc:docChg chg="undo custSel addSld delSld modSld sldOrd modMainMaster">
      <pc:chgData name="Libuše Podzemská, Ing" userId="b71e04d6-0f8c-4377-8788-29f7cca4519e" providerId="ADAL" clId="{43574055-3CA4-495A-B701-73D01599A319}" dt="2021-05-20T17:29:15.909" v="6812"/>
      <pc:docMkLst>
        <pc:docMk/>
      </pc:docMkLst>
      <pc:sldChg chg="addSp delSp modSp modTransition">
        <pc:chgData name="Libuše Podzemská, Ing" userId="b71e04d6-0f8c-4377-8788-29f7cca4519e" providerId="ADAL" clId="{43574055-3CA4-495A-B701-73D01599A319}" dt="2021-05-20T17:04:05.341" v="6403" actId="121"/>
        <pc:sldMkLst>
          <pc:docMk/>
          <pc:sldMk cId="454761755" sldId="256"/>
        </pc:sldMkLst>
        <pc:spChg chg="mod">
          <ac:chgData name="Libuše Podzemská, Ing" userId="b71e04d6-0f8c-4377-8788-29f7cca4519e" providerId="ADAL" clId="{43574055-3CA4-495A-B701-73D01599A319}" dt="2021-05-20T17:04:05.341" v="6403" actId="121"/>
          <ac:spMkLst>
            <pc:docMk/>
            <pc:sldMk cId="454761755" sldId="256"/>
            <ac:spMk id="3" creationId="{572DA897-742A-48D0-B5E8-FCA74CD291E3}"/>
          </ac:spMkLst>
        </pc:spChg>
        <pc:picChg chg="del">
          <ac:chgData name="Libuše Podzemská, Ing" userId="b71e04d6-0f8c-4377-8788-29f7cca4519e" providerId="ADAL" clId="{43574055-3CA4-495A-B701-73D01599A319}" dt="2021-05-20T15:36:16.544" v="6154"/>
          <ac:picMkLst>
            <pc:docMk/>
            <pc:sldMk cId="454761755" sldId="256"/>
            <ac:picMk id="1026" creationId="{A622349A-3452-40DE-815C-29996B5C8582}"/>
          </ac:picMkLst>
        </pc:picChg>
        <pc:picChg chg="del">
          <ac:chgData name="Libuše Podzemská, Ing" userId="b71e04d6-0f8c-4377-8788-29f7cca4519e" providerId="ADAL" clId="{43574055-3CA4-495A-B701-73D01599A319}" dt="2021-05-20T15:36:25.063" v="6155"/>
          <ac:picMkLst>
            <pc:docMk/>
            <pc:sldMk cId="454761755" sldId="256"/>
            <ac:picMk id="1028" creationId="{168704A5-4727-4316-BABF-3C723B3DAB11}"/>
          </ac:picMkLst>
        </pc:picChg>
        <pc:picChg chg="del">
          <ac:chgData name="Libuše Podzemská, Ing" userId="b71e04d6-0f8c-4377-8788-29f7cca4519e" providerId="ADAL" clId="{43574055-3CA4-495A-B701-73D01599A319}" dt="2021-05-20T15:36:37.233" v="6156"/>
          <ac:picMkLst>
            <pc:docMk/>
            <pc:sldMk cId="454761755" sldId="256"/>
            <ac:picMk id="1030" creationId="{CEFF413A-65B1-4C58-9731-DC1C39428C5F}"/>
          </ac:picMkLst>
        </pc:picChg>
        <pc:picChg chg="add del">
          <ac:chgData name="Libuše Podzemská, Ing" userId="b71e04d6-0f8c-4377-8788-29f7cca4519e" providerId="ADAL" clId="{43574055-3CA4-495A-B701-73D01599A319}" dt="2021-05-20T15:37:30.134" v="6158"/>
          <ac:picMkLst>
            <pc:docMk/>
            <pc:sldMk cId="454761755" sldId="256"/>
            <ac:picMk id="1032" creationId="{D7A84FCD-8C56-44BD-BB5F-A4C166FD745E}"/>
          </ac:picMkLst>
        </pc:picChg>
      </pc:sldChg>
      <pc:sldChg chg="addSp delSp modSp add modTransition modAnim">
        <pc:chgData name="Libuše Podzemská, Ing" userId="b71e04d6-0f8c-4377-8788-29f7cca4519e" providerId="ADAL" clId="{43574055-3CA4-495A-B701-73D01599A319}" dt="2021-05-20T17:07:23.692" v="6582"/>
        <pc:sldMkLst>
          <pc:docMk/>
          <pc:sldMk cId="298598796" sldId="257"/>
        </pc:sldMkLst>
        <pc:spChg chg="mod">
          <ac:chgData name="Libuše Podzemská, Ing" userId="b71e04d6-0f8c-4377-8788-29f7cca4519e" providerId="ADAL" clId="{43574055-3CA4-495A-B701-73D01599A319}" dt="2021-05-20T13:52:34.647" v="4217" actId="14100"/>
          <ac:spMkLst>
            <pc:docMk/>
            <pc:sldMk cId="298598796" sldId="257"/>
            <ac:spMk id="2" creationId="{5AFE2B6A-CB58-4D26-B741-5646D8B481E7}"/>
          </ac:spMkLst>
        </pc:spChg>
        <pc:spChg chg="del">
          <ac:chgData name="Libuše Podzemská, Ing" userId="b71e04d6-0f8c-4377-8788-29f7cca4519e" providerId="ADAL" clId="{43574055-3CA4-495A-B701-73D01599A319}" dt="2021-05-20T12:33:33.548" v="34"/>
          <ac:spMkLst>
            <pc:docMk/>
            <pc:sldMk cId="298598796" sldId="257"/>
            <ac:spMk id="3" creationId="{83CA2A56-63CE-4C0A-82FF-B63553CC575B}"/>
          </ac:spMkLst>
        </pc:spChg>
        <pc:spChg chg="mod">
          <ac:chgData name="Libuše Podzemská, Ing" userId="b71e04d6-0f8c-4377-8788-29f7cca4519e" providerId="ADAL" clId="{43574055-3CA4-495A-B701-73D01599A319}" dt="2021-05-20T17:05:34.074" v="6413" actId="14100"/>
          <ac:spMkLst>
            <pc:docMk/>
            <pc:sldMk cId="298598796" sldId="257"/>
            <ac:spMk id="4" creationId="{3123434D-8281-40C1-AD70-9ED5392172D5}"/>
          </ac:spMkLst>
        </pc:spChg>
        <pc:spChg chg="add del mod">
          <ac:chgData name="Libuše Podzemská, Ing" userId="b71e04d6-0f8c-4377-8788-29f7cca4519e" providerId="ADAL" clId="{43574055-3CA4-495A-B701-73D01599A319}" dt="2021-05-20T13:24:14.157" v="2517" actId="478"/>
          <ac:spMkLst>
            <pc:docMk/>
            <pc:sldMk cId="298598796" sldId="257"/>
            <ac:spMk id="6" creationId="{F54E9D5A-CF7F-4E5C-BCCC-1931EDF45784}"/>
          </ac:spMkLst>
        </pc:spChg>
        <pc:spChg chg="add del mod">
          <ac:chgData name="Libuše Podzemská, Ing" userId="b71e04d6-0f8c-4377-8788-29f7cca4519e" providerId="ADAL" clId="{43574055-3CA4-495A-B701-73D01599A319}" dt="2021-05-20T13:23:02.514" v="2507" actId="478"/>
          <ac:spMkLst>
            <pc:docMk/>
            <pc:sldMk cId="298598796" sldId="257"/>
            <ac:spMk id="8" creationId="{F7FAEF46-D7F2-4E00-BF6B-07A07E02671D}"/>
          </ac:spMkLst>
        </pc:spChg>
        <pc:spChg chg="add mod">
          <ac:chgData name="Libuše Podzemská, Ing" userId="b71e04d6-0f8c-4377-8788-29f7cca4519e" providerId="ADAL" clId="{43574055-3CA4-495A-B701-73D01599A319}" dt="2021-05-20T17:06:05.097" v="6577" actId="1076"/>
          <ac:spMkLst>
            <pc:docMk/>
            <pc:sldMk cId="298598796" sldId="257"/>
            <ac:spMk id="9" creationId="{461DDBE1-9214-4A87-A050-C00850590B44}"/>
          </ac:spMkLst>
        </pc:spChg>
        <pc:picChg chg="add del mod modCrop">
          <ac:chgData name="Libuše Podzemská, Ing" userId="b71e04d6-0f8c-4377-8788-29f7cca4519e" providerId="ADAL" clId="{43574055-3CA4-495A-B701-73D01599A319}" dt="2021-05-20T13:22:57.009" v="2506" actId="478"/>
          <ac:picMkLst>
            <pc:docMk/>
            <pc:sldMk cId="298598796" sldId="257"/>
            <ac:picMk id="5" creationId="{DBA2D595-2DDD-47B2-A11D-EB1C36622E6E}"/>
          </ac:picMkLst>
        </pc:picChg>
      </pc:sldChg>
      <pc:sldChg chg="addSp delSp modSp add modTransition modAnim">
        <pc:chgData name="Libuše Podzemská, Ing" userId="b71e04d6-0f8c-4377-8788-29f7cca4519e" providerId="ADAL" clId="{43574055-3CA4-495A-B701-73D01599A319}" dt="2021-05-20T17:29:15.909" v="6812"/>
        <pc:sldMkLst>
          <pc:docMk/>
          <pc:sldMk cId="3565345943" sldId="258"/>
        </pc:sldMkLst>
        <pc:spChg chg="del mod">
          <ac:chgData name="Libuše Podzemská, Ing" userId="b71e04d6-0f8c-4377-8788-29f7cca4519e" providerId="ADAL" clId="{43574055-3CA4-495A-B701-73D01599A319}" dt="2021-05-20T13:34:48.654" v="2969" actId="478"/>
          <ac:spMkLst>
            <pc:docMk/>
            <pc:sldMk cId="3565345943" sldId="258"/>
            <ac:spMk id="2" creationId="{5AFE2B6A-CB58-4D26-B741-5646D8B481E7}"/>
          </ac:spMkLst>
        </pc:spChg>
        <pc:spChg chg="mod">
          <ac:chgData name="Libuše Podzemská, Ing" userId="b71e04d6-0f8c-4377-8788-29f7cca4519e" providerId="ADAL" clId="{43574055-3CA4-495A-B701-73D01599A319}" dt="2021-05-20T13:50:51.848" v="4203" actId="14100"/>
          <ac:spMkLst>
            <pc:docMk/>
            <pc:sldMk cId="3565345943" sldId="258"/>
            <ac:spMk id="4" creationId="{3123434D-8281-40C1-AD70-9ED5392172D5}"/>
          </ac:spMkLst>
        </pc:spChg>
        <pc:spChg chg="add del mod">
          <ac:chgData name="Libuše Podzemská, Ing" userId="b71e04d6-0f8c-4377-8788-29f7cca4519e" providerId="ADAL" clId="{43574055-3CA4-495A-B701-73D01599A319}" dt="2021-05-20T13:29:12.388" v="2629"/>
          <ac:spMkLst>
            <pc:docMk/>
            <pc:sldMk cId="3565345943" sldId="258"/>
            <ac:spMk id="6" creationId="{EAC6A065-F952-4B1C-B311-5D8FE1F9DE39}"/>
          </ac:spMkLst>
        </pc:spChg>
        <pc:spChg chg="add del mod">
          <ac:chgData name="Libuše Podzemská, Ing" userId="b71e04d6-0f8c-4377-8788-29f7cca4519e" providerId="ADAL" clId="{43574055-3CA4-495A-B701-73D01599A319}" dt="2021-05-20T13:34:56.789" v="2971" actId="478"/>
          <ac:spMkLst>
            <pc:docMk/>
            <pc:sldMk cId="3565345943" sldId="258"/>
            <ac:spMk id="9" creationId="{E3F1AEF5-DE7A-4584-84F6-7A3E65893138}"/>
          </ac:spMkLst>
        </pc:spChg>
        <pc:spChg chg="add mod">
          <ac:chgData name="Libuše Podzemská, Ing" userId="b71e04d6-0f8c-4377-8788-29f7cca4519e" providerId="ADAL" clId="{43574055-3CA4-495A-B701-73D01599A319}" dt="2021-05-20T13:50:30.068" v="4199" actId="14100"/>
          <ac:spMkLst>
            <pc:docMk/>
            <pc:sldMk cId="3565345943" sldId="258"/>
            <ac:spMk id="13" creationId="{4C6A77E7-EB12-4D07-BC7E-1C01FB1C867B}"/>
          </ac:spMkLst>
        </pc:spChg>
        <pc:spChg chg="add mod">
          <ac:chgData name="Libuše Podzemská, Ing" userId="b71e04d6-0f8c-4377-8788-29f7cca4519e" providerId="ADAL" clId="{43574055-3CA4-495A-B701-73D01599A319}" dt="2021-05-20T17:28:29.575" v="6711" actId="14100"/>
          <ac:spMkLst>
            <pc:docMk/>
            <pc:sldMk cId="3565345943" sldId="258"/>
            <ac:spMk id="14" creationId="{AB5CBDD9-0A56-4725-8079-32EC7639912E}"/>
          </ac:spMkLst>
        </pc:spChg>
        <pc:spChg chg="add mod">
          <ac:chgData name="Libuše Podzemská, Ing" userId="b71e04d6-0f8c-4377-8788-29f7cca4519e" providerId="ADAL" clId="{43574055-3CA4-495A-B701-73D01599A319}" dt="2021-05-20T13:51:48.915" v="4213" actId="14100"/>
          <ac:spMkLst>
            <pc:docMk/>
            <pc:sldMk cId="3565345943" sldId="258"/>
            <ac:spMk id="15" creationId="{70ED51BB-642E-45D9-BB24-1A90BCF2463E}"/>
          </ac:spMkLst>
        </pc:spChg>
        <pc:spChg chg="add mod">
          <ac:chgData name="Libuše Podzemská, Ing" userId="b71e04d6-0f8c-4377-8788-29f7cca4519e" providerId="ADAL" clId="{43574055-3CA4-495A-B701-73D01599A319}" dt="2021-05-20T17:28:59.892" v="6809" actId="14100"/>
          <ac:spMkLst>
            <pc:docMk/>
            <pc:sldMk cId="3565345943" sldId="258"/>
            <ac:spMk id="16" creationId="{1AAD158D-7BDC-4FA1-88AE-80D6733BF8F9}"/>
          </ac:spMkLst>
        </pc:spChg>
        <pc:picChg chg="del">
          <ac:chgData name="Libuše Podzemská, Ing" userId="b71e04d6-0f8c-4377-8788-29f7cca4519e" providerId="ADAL" clId="{43574055-3CA4-495A-B701-73D01599A319}" dt="2021-05-20T12:35:28.474" v="109" actId="478"/>
          <ac:picMkLst>
            <pc:docMk/>
            <pc:sldMk cId="3565345943" sldId="258"/>
            <ac:picMk id="5" creationId="{DBA2D595-2DDD-47B2-A11D-EB1C36622E6E}"/>
          </ac:picMkLst>
        </pc:picChg>
        <pc:picChg chg="add del mod">
          <ac:chgData name="Libuše Podzemská, Ing" userId="b71e04d6-0f8c-4377-8788-29f7cca4519e" providerId="ADAL" clId="{43574055-3CA4-495A-B701-73D01599A319}" dt="2021-05-20T13:34:53.810" v="2970" actId="478"/>
          <ac:picMkLst>
            <pc:docMk/>
            <pc:sldMk cId="3565345943" sldId="258"/>
            <ac:picMk id="7" creationId="{C393E1B6-B753-4355-98A6-017075F6FD79}"/>
          </ac:picMkLst>
        </pc:picChg>
        <pc:picChg chg="add mod modCrop">
          <ac:chgData name="Libuše Podzemská, Ing" userId="b71e04d6-0f8c-4377-8788-29f7cca4519e" providerId="ADAL" clId="{43574055-3CA4-495A-B701-73D01599A319}" dt="2021-05-20T13:50:48.077" v="4202" actId="1076"/>
          <ac:picMkLst>
            <pc:docMk/>
            <pc:sldMk cId="3565345943" sldId="258"/>
            <ac:picMk id="10" creationId="{31933A84-E9A1-4741-B404-ADBD19EC21C8}"/>
          </ac:picMkLst>
        </pc:picChg>
        <pc:picChg chg="add mod">
          <ac:chgData name="Libuše Podzemská, Ing" userId="b71e04d6-0f8c-4377-8788-29f7cca4519e" providerId="ADAL" clId="{43574055-3CA4-495A-B701-73D01599A319}" dt="2021-05-20T13:51:06.365" v="4205" actId="1076"/>
          <ac:picMkLst>
            <pc:docMk/>
            <pc:sldMk cId="3565345943" sldId="258"/>
            <ac:picMk id="11" creationId="{B5FA2A8B-35A4-4E2E-8148-DFA8D9FF4CF1}"/>
          </ac:picMkLst>
        </pc:picChg>
        <pc:picChg chg="add mod modCrop">
          <ac:chgData name="Libuše Podzemská, Ing" userId="b71e04d6-0f8c-4377-8788-29f7cca4519e" providerId="ADAL" clId="{43574055-3CA4-495A-B701-73D01599A319}" dt="2021-05-20T13:46:11.116" v="4165" actId="1076"/>
          <ac:picMkLst>
            <pc:docMk/>
            <pc:sldMk cId="3565345943" sldId="258"/>
            <ac:picMk id="12" creationId="{1C56BE45-CB31-48F1-A0E3-5ED2B1F92C38}"/>
          </ac:picMkLst>
        </pc:picChg>
      </pc:sldChg>
      <pc:sldChg chg="addSp delSp modSp add del">
        <pc:chgData name="Libuše Podzemská, Ing" userId="b71e04d6-0f8c-4377-8788-29f7cca4519e" providerId="ADAL" clId="{43574055-3CA4-495A-B701-73D01599A319}" dt="2021-05-20T13:37:41.056" v="2986" actId="2696"/>
        <pc:sldMkLst>
          <pc:docMk/>
          <pc:sldMk cId="3610263703" sldId="259"/>
        </pc:sldMkLst>
        <pc:spChg chg="mod">
          <ac:chgData name="Libuše Podzemská, Ing" userId="b71e04d6-0f8c-4377-8788-29f7cca4519e" providerId="ADAL" clId="{43574055-3CA4-495A-B701-73D01599A319}" dt="2021-05-20T12:36:56.089" v="176" actId="20577"/>
          <ac:spMkLst>
            <pc:docMk/>
            <pc:sldMk cId="3610263703" sldId="259"/>
            <ac:spMk id="2" creationId="{5AFE2B6A-CB58-4D26-B741-5646D8B481E7}"/>
          </ac:spMkLst>
        </pc:spChg>
        <pc:spChg chg="mod">
          <ac:chgData name="Libuše Podzemská, Ing" userId="b71e04d6-0f8c-4377-8788-29f7cca4519e" providerId="ADAL" clId="{43574055-3CA4-495A-B701-73D01599A319}" dt="2021-05-20T12:38:42.424" v="260" actId="20577"/>
          <ac:spMkLst>
            <pc:docMk/>
            <pc:sldMk cId="3610263703" sldId="259"/>
            <ac:spMk id="4" creationId="{3123434D-8281-40C1-AD70-9ED5392172D5}"/>
          </ac:spMkLst>
        </pc:spChg>
        <pc:spChg chg="add mod">
          <ac:chgData name="Libuše Podzemská, Ing" userId="b71e04d6-0f8c-4377-8788-29f7cca4519e" providerId="ADAL" clId="{43574055-3CA4-495A-B701-73D01599A319}" dt="2021-05-20T13:37:25.538" v="2983"/>
          <ac:spMkLst>
            <pc:docMk/>
            <pc:sldMk cId="3610263703" sldId="259"/>
            <ac:spMk id="5" creationId="{D5FAE534-7965-4DA0-8A45-16F80D3B320E}"/>
          </ac:spMkLst>
        </pc:spChg>
        <pc:spChg chg="del">
          <ac:chgData name="Libuše Podzemská, Ing" userId="b71e04d6-0f8c-4377-8788-29f7cca4519e" providerId="ADAL" clId="{43574055-3CA4-495A-B701-73D01599A319}" dt="2021-05-20T12:37:23.643" v="177"/>
          <ac:spMkLst>
            <pc:docMk/>
            <pc:sldMk cId="3610263703" sldId="259"/>
            <ac:spMk id="6" creationId="{EAC6A065-F952-4B1C-B311-5D8FE1F9DE39}"/>
          </ac:spMkLst>
        </pc:spChg>
        <pc:picChg chg="add del mod modCrop">
          <ac:chgData name="Libuše Podzemská, Ing" userId="b71e04d6-0f8c-4377-8788-29f7cca4519e" providerId="ADAL" clId="{43574055-3CA4-495A-B701-73D01599A319}" dt="2021-05-20T13:37:25.538" v="2983"/>
          <ac:picMkLst>
            <pc:docMk/>
            <pc:sldMk cId="3610263703" sldId="259"/>
            <ac:picMk id="3" creationId="{F251C860-A5D1-469E-AEB8-7D0E9D6C792E}"/>
          </ac:picMkLst>
        </pc:picChg>
      </pc:sldChg>
      <pc:sldChg chg="addSp delSp modSp add del">
        <pc:chgData name="Libuše Podzemská, Ing" userId="b71e04d6-0f8c-4377-8788-29f7cca4519e" providerId="ADAL" clId="{43574055-3CA4-495A-B701-73D01599A319}" dt="2021-05-20T13:38:31.484" v="3008" actId="2696"/>
        <pc:sldMkLst>
          <pc:docMk/>
          <pc:sldMk cId="1672111294" sldId="260"/>
        </pc:sldMkLst>
        <pc:spChg chg="mod">
          <ac:chgData name="Libuše Podzemská, Ing" userId="b71e04d6-0f8c-4377-8788-29f7cca4519e" providerId="ADAL" clId="{43574055-3CA4-495A-B701-73D01599A319}" dt="2021-05-20T12:39:02.120" v="272" actId="20577"/>
          <ac:spMkLst>
            <pc:docMk/>
            <pc:sldMk cId="1672111294" sldId="260"/>
            <ac:spMk id="2" creationId="{5AFE2B6A-CB58-4D26-B741-5646D8B481E7}"/>
          </ac:spMkLst>
        </pc:spChg>
        <pc:spChg chg="mod">
          <ac:chgData name="Libuše Podzemská, Ing" userId="b71e04d6-0f8c-4377-8788-29f7cca4519e" providerId="ADAL" clId="{43574055-3CA4-495A-B701-73D01599A319}" dt="2021-05-20T13:33:24.060" v="2935" actId="20577"/>
          <ac:spMkLst>
            <pc:docMk/>
            <pc:sldMk cId="1672111294" sldId="260"/>
            <ac:spMk id="4" creationId="{3123434D-8281-40C1-AD70-9ED5392172D5}"/>
          </ac:spMkLst>
        </pc:spChg>
        <pc:spChg chg="del">
          <ac:chgData name="Libuše Podzemská, Ing" userId="b71e04d6-0f8c-4377-8788-29f7cca4519e" providerId="ADAL" clId="{43574055-3CA4-495A-B701-73D01599A319}" dt="2021-05-20T12:40:27.818" v="281"/>
          <ac:spMkLst>
            <pc:docMk/>
            <pc:sldMk cId="1672111294" sldId="260"/>
            <ac:spMk id="6" creationId="{EAC6A065-F952-4B1C-B311-5D8FE1F9DE39}"/>
          </ac:spMkLst>
        </pc:spChg>
        <pc:picChg chg="add mod">
          <ac:chgData name="Libuše Podzemská, Ing" userId="b71e04d6-0f8c-4377-8788-29f7cca4519e" providerId="ADAL" clId="{43574055-3CA4-495A-B701-73D01599A319}" dt="2021-05-20T12:40:27.818" v="281"/>
          <ac:picMkLst>
            <pc:docMk/>
            <pc:sldMk cId="1672111294" sldId="260"/>
            <ac:picMk id="5" creationId="{7FA59F75-2E5D-40F7-B3A8-175CED5341A2}"/>
          </ac:picMkLst>
        </pc:picChg>
      </pc:sldChg>
      <pc:sldChg chg="add del">
        <pc:chgData name="Libuše Podzemská, Ing" userId="b71e04d6-0f8c-4377-8788-29f7cca4519e" providerId="ADAL" clId="{43574055-3CA4-495A-B701-73D01599A319}" dt="2021-05-20T12:41:01.661" v="283" actId="2696"/>
        <pc:sldMkLst>
          <pc:docMk/>
          <pc:sldMk cId="1402353101" sldId="261"/>
        </pc:sldMkLst>
      </pc:sldChg>
      <pc:sldChg chg="addSp delSp modSp add ord modTransition modAnim">
        <pc:chgData name="Libuše Podzemská, Ing" userId="b71e04d6-0f8c-4377-8788-29f7cca4519e" providerId="ADAL" clId="{43574055-3CA4-495A-B701-73D01599A319}" dt="2021-05-20T17:11:03.240" v="6596"/>
        <pc:sldMkLst>
          <pc:docMk/>
          <pc:sldMk cId="1619370677" sldId="262"/>
        </pc:sldMkLst>
        <pc:spChg chg="mod">
          <ac:chgData name="Libuše Podzemská, Ing" userId="b71e04d6-0f8c-4377-8788-29f7cca4519e" providerId="ADAL" clId="{43574055-3CA4-495A-B701-73D01599A319}" dt="2021-05-20T13:55:35.699" v="4256" actId="20577"/>
          <ac:spMkLst>
            <pc:docMk/>
            <pc:sldMk cId="1619370677" sldId="262"/>
            <ac:spMk id="2" creationId="{5AFE2B6A-CB58-4D26-B741-5646D8B481E7}"/>
          </ac:spMkLst>
        </pc:spChg>
        <pc:spChg chg="mod">
          <ac:chgData name="Libuše Podzemská, Ing" userId="b71e04d6-0f8c-4377-8788-29f7cca4519e" providerId="ADAL" clId="{43574055-3CA4-495A-B701-73D01599A319}" dt="2021-05-20T14:00:36.343" v="4373" actId="14100"/>
          <ac:spMkLst>
            <pc:docMk/>
            <pc:sldMk cId="1619370677" sldId="262"/>
            <ac:spMk id="4" creationId="{3123434D-8281-40C1-AD70-9ED5392172D5}"/>
          </ac:spMkLst>
        </pc:spChg>
        <pc:spChg chg="del">
          <ac:chgData name="Libuše Podzemská, Ing" userId="b71e04d6-0f8c-4377-8788-29f7cca4519e" providerId="ADAL" clId="{43574055-3CA4-495A-B701-73D01599A319}" dt="2021-05-20T12:40:54.638" v="282"/>
          <ac:spMkLst>
            <pc:docMk/>
            <pc:sldMk cId="1619370677" sldId="262"/>
            <ac:spMk id="6" creationId="{EAC6A065-F952-4B1C-B311-5D8FE1F9DE39}"/>
          </ac:spMkLst>
        </pc:spChg>
        <pc:spChg chg="add del mod">
          <ac:chgData name="Libuše Podzemská, Ing" userId="b71e04d6-0f8c-4377-8788-29f7cca4519e" providerId="ADAL" clId="{43574055-3CA4-495A-B701-73D01599A319}" dt="2021-05-20T13:53:32.474" v="4221" actId="478"/>
          <ac:spMkLst>
            <pc:docMk/>
            <pc:sldMk cId="1619370677" sldId="262"/>
            <ac:spMk id="8" creationId="{9196A21A-920F-4E72-A138-BA199CF5D2CC}"/>
          </ac:spMkLst>
        </pc:spChg>
        <pc:picChg chg="add del mod modCrop">
          <ac:chgData name="Libuše Podzemská, Ing" userId="b71e04d6-0f8c-4377-8788-29f7cca4519e" providerId="ADAL" clId="{43574055-3CA4-495A-B701-73D01599A319}" dt="2021-05-20T12:40:24.596" v="280"/>
          <ac:picMkLst>
            <pc:docMk/>
            <pc:sldMk cId="1619370677" sldId="262"/>
            <ac:picMk id="3" creationId="{830A646F-417C-4AE2-AACE-EE97B2535229}"/>
          </ac:picMkLst>
        </pc:picChg>
        <pc:picChg chg="add del mod">
          <ac:chgData name="Libuše Podzemská, Ing" userId="b71e04d6-0f8c-4377-8788-29f7cca4519e" providerId="ADAL" clId="{43574055-3CA4-495A-B701-73D01599A319}" dt="2021-05-20T13:53:27.810" v="4220" actId="478"/>
          <ac:picMkLst>
            <pc:docMk/>
            <pc:sldMk cId="1619370677" sldId="262"/>
            <ac:picMk id="5" creationId="{896DCBF7-B3E8-462C-93F8-F0113F135D55}"/>
          </ac:picMkLst>
        </pc:picChg>
      </pc:sldChg>
      <pc:sldChg chg="addSp delSp modSp add ord modTransition modAnim">
        <pc:chgData name="Libuše Podzemská, Ing" userId="b71e04d6-0f8c-4377-8788-29f7cca4519e" providerId="ADAL" clId="{43574055-3CA4-495A-B701-73D01599A319}" dt="2021-05-20T17:16:32.887" v="6639" actId="14100"/>
        <pc:sldMkLst>
          <pc:docMk/>
          <pc:sldMk cId="1285936489" sldId="263"/>
        </pc:sldMkLst>
        <pc:spChg chg="mod">
          <ac:chgData name="Libuše Podzemská, Ing" userId="b71e04d6-0f8c-4377-8788-29f7cca4519e" providerId="ADAL" clId="{43574055-3CA4-495A-B701-73D01599A319}" dt="2021-05-20T14:16:47.973" v="5300" actId="1076"/>
          <ac:spMkLst>
            <pc:docMk/>
            <pc:sldMk cId="1285936489" sldId="263"/>
            <ac:spMk id="2" creationId="{5AFE2B6A-CB58-4D26-B741-5646D8B481E7}"/>
          </ac:spMkLst>
        </pc:spChg>
        <pc:spChg chg="mod">
          <ac:chgData name="Libuše Podzemská, Ing" userId="b71e04d6-0f8c-4377-8788-29f7cca4519e" providerId="ADAL" clId="{43574055-3CA4-495A-B701-73D01599A319}" dt="2021-05-20T17:12:58.314" v="6609" actId="14100"/>
          <ac:spMkLst>
            <pc:docMk/>
            <pc:sldMk cId="1285936489" sldId="263"/>
            <ac:spMk id="4" creationId="{3123434D-8281-40C1-AD70-9ED5392172D5}"/>
          </ac:spMkLst>
        </pc:spChg>
        <pc:spChg chg="del">
          <ac:chgData name="Libuše Podzemská, Ing" userId="b71e04d6-0f8c-4377-8788-29f7cca4519e" providerId="ADAL" clId="{43574055-3CA4-495A-B701-73D01599A319}" dt="2021-05-20T12:43:00.156" v="363"/>
          <ac:spMkLst>
            <pc:docMk/>
            <pc:sldMk cId="1285936489" sldId="263"/>
            <ac:spMk id="6" creationId="{EAC6A065-F952-4B1C-B311-5D8FE1F9DE39}"/>
          </ac:spMkLst>
        </pc:spChg>
        <pc:spChg chg="add mod">
          <ac:chgData name="Libuše Podzemská, Ing" userId="b71e04d6-0f8c-4377-8788-29f7cca4519e" providerId="ADAL" clId="{43574055-3CA4-495A-B701-73D01599A319}" dt="2021-05-20T14:17:10.226" v="5302" actId="1076"/>
          <ac:spMkLst>
            <pc:docMk/>
            <pc:sldMk cId="1285936489" sldId="263"/>
            <ac:spMk id="9" creationId="{427EB382-C99B-4AD1-AEE0-EBC8F211E224}"/>
          </ac:spMkLst>
        </pc:spChg>
        <pc:spChg chg="add mod">
          <ac:chgData name="Libuše Podzemská, Ing" userId="b71e04d6-0f8c-4377-8788-29f7cca4519e" providerId="ADAL" clId="{43574055-3CA4-495A-B701-73D01599A319}" dt="2021-05-20T14:17:25.264" v="5305" actId="1076"/>
          <ac:spMkLst>
            <pc:docMk/>
            <pc:sldMk cId="1285936489" sldId="263"/>
            <ac:spMk id="10" creationId="{22BA2CEC-34A1-4149-A89D-625551E147F8}"/>
          </ac:spMkLst>
        </pc:spChg>
        <pc:spChg chg="add mod">
          <ac:chgData name="Libuše Podzemská, Ing" userId="b71e04d6-0f8c-4377-8788-29f7cca4519e" providerId="ADAL" clId="{43574055-3CA4-495A-B701-73D01599A319}" dt="2021-05-20T17:16:32.887" v="6639" actId="14100"/>
          <ac:spMkLst>
            <pc:docMk/>
            <pc:sldMk cId="1285936489" sldId="263"/>
            <ac:spMk id="11" creationId="{20F42E11-91B1-4611-BB66-F6265356FB48}"/>
          </ac:spMkLst>
        </pc:spChg>
        <pc:spChg chg="add mod">
          <ac:chgData name="Libuše Podzemská, Ing" userId="b71e04d6-0f8c-4377-8788-29f7cca4519e" providerId="ADAL" clId="{43574055-3CA4-495A-B701-73D01599A319}" dt="2021-05-20T14:17:20.412" v="5304" actId="1076"/>
          <ac:spMkLst>
            <pc:docMk/>
            <pc:sldMk cId="1285936489" sldId="263"/>
            <ac:spMk id="12" creationId="{3CDD6114-83B9-48A6-8B25-DC122F3DF20F}"/>
          </ac:spMkLst>
        </pc:spChg>
        <pc:picChg chg="add mod modCrop">
          <ac:chgData name="Libuše Podzemská, Ing" userId="b71e04d6-0f8c-4377-8788-29f7cca4519e" providerId="ADAL" clId="{43574055-3CA4-495A-B701-73D01599A319}" dt="2021-05-20T14:19:59.657" v="5331" actId="1076"/>
          <ac:picMkLst>
            <pc:docMk/>
            <pc:sldMk cId="1285936489" sldId="263"/>
            <ac:picMk id="3" creationId="{EDD8F657-1651-4BB7-91FC-ECDE77812081}"/>
          </ac:picMkLst>
        </pc:picChg>
        <pc:picChg chg="add mod modCrop">
          <ac:chgData name="Libuše Podzemská, Ing" userId="b71e04d6-0f8c-4377-8788-29f7cca4519e" providerId="ADAL" clId="{43574055-3CA4-495A-B701-73D01599A319}" dt="2021-05-20T14:18:46.145" v="5322" actId="1076"/>
          <ac:picMkLst>
            <pc:docMk/>
            <pc:sldMk cId="1285936489" sldId="263"/>
            <ac:picMk id="5" creationId="{FBCD32E4-DA27-4A76-9154-0092DA9F904E}"/>
          </ac:picMkLst>
        </pc:picChg>
        <pc:picChg chg="add mod modCrop">
          <ac:chgData name="Libuše Podzemská, Ing" userId="b71e04d6-0f8c-4377-8788-29f7cca4519e" providerId="ADAL" clId="{43574055-3CA4-495A-B701-73D01599A319}" dt="2021-05-20T14:19:35.884" v="5329" actId="1076"/>
          <ac:picMkLst>
            <pc:docMk/>
            <pc:sldMk cId="1285936489" sldId="263"/>
            <ac:picMk id="7" creationId="{893DFD4C-A2F6-4997-BE61-8F564EB8ED3B}"/>
          </ac:picMkLst>
        </pc:picChg>
        <pc:picChg chg="add mod modCrop">
          <ac:chgData name="Libuše Podzemská, Ing" userId="b71e04d6-0f8c-4377-8788-29f7cca4519e" providerId="ADAL" clId="{43574055-3CA4-495A-B701-73D01599A319}" dt="2021-05-20T14:20:16.482" v="5332" actId="1076"/>
          <ac:picMkLst>
            <pc:docMk/>
            <pc:sldMk cId="1285936489" sldId="263"/>
            <ac:picMk id="8" creationId="{1A360C42-BA67-446C-8AAE-E852E4EEE462}"/>
          </ac:picMkLst>
        </pc:picChg>
      </pc:sldChg>
      <pc:sldChg chg="addSp delSp modSp add ord modTransition modAnim">
        <pc:chgData name="Libuše Podzemská, Ing" userId="b71e04d6-0f8c-4377-8788-29f7cca4519e" providerId="ADAL" clId="{43574055-3CA4-495A-B701-73D01599A319}" dt="2021-05-20T17:18:34.406" v="6659"/>
        <pc:sldMkLst>
          <pc:docMk/>
          <pc:sldMk cId="2167527836" sldId="264"/>
        </pc:sldMkLst>
        <pc:spChg chg="mod">
          <ac:chgData name="Libuše Podzemská, Ing" userId="b71e04d6-0f8c-4377-8788-29f7cca4519e" providerId="ADAL" clId="{43574055-3CA4-495A-B701-73D01599A319}" dt="2021-05-20T14:21:01.479" v="5337" actId="14100"/>
          <ac:spMkLst>
            <pc:docMk/>
            <pc:sldMk cId="2167527836" sldId="264"/>
            <ac:spMk id="2" creationId="{5AFE2B6A-CB58-4D26-B741-5646D8B481E7}"/>
          </ac:spMkLst>
        </pc:spChg>
        <pc:spChg chg="mod">
          <ac:chgData name="Libuše Podzemská, Ing" userId="b71e04d6-0f8c-4377-8788-29f7cca4519e" providerId="ADAL" clId="{43574055-3CA4-495A-B701-73D01599A319}" dt="2021-05-20T14:22:04.740" v="5352" actId="14100"/>
          <ac:spMkLst>
            <pc:docMk/>
            <pc:sldMk cId="2167527836" sldId="264"/>
            <ac:spMk id="4" creationId="{3123434D-8281-40C1-AD70-9ED5392172D5}"/>
          </ac:spMkLst>
        </pc:spChg>
        <pc:spChg chg="del">
          <ac:chgData name="Libuše Podzemská, Ing" userId="b71e04d6-0f8c-4377-8788-29f7cca4519e" providerId="ADAL" clId="{43574055-3CA4-495A-B701-73D01599A319}" dt="2021-05-20T12:56:41.934" v="1093"/>
          <ac:spMkLst>
            <pc:docMk/>
            <pc:sldMk cId="2167527836" sldId="264"/>
            <ac:spMk id="6" creationId="{EAC6A065-F952-4B1C-B311-5D8FE1F9DE39}"/>
          </ac:spMkLst>
        </pc:spChg>
        <pc:spChg chg="add mod">
          <ac:chgData name="Libuše Podzemská, Ing" userId="b71e04d6-0f8c-4377-8788-29f7cca4519e" providerId="ADAL" clId="{43574055-3CA4-495A-B701-73D01599A319}" dt="2021-05-20T15:38:11.888" v="6168"/>
          <ac:spMkLst>
            <pc:docMk/>
            <pc:sldMk cId="2167527836" sldId="264"/>
            <ac:spMk id="8" creationId="{359D0B54-505F-4570-834D-F36930862A49}"/>
          </ac:spMkLst>
        </pc:spChg>
        <pc:spChg chg="add mod">
          <ac:chgData name="Libuše Podzemská, Ing" userId="b71e04d6-0f8c-4377-8788-29f7cca4519e" providerId="ADAL" clId="{43574055-3CA4-495A-B701-73D01599A319}" dt="2021-05-20T14:22:51.905" v="5361" actId="1076"/>
          <ac:spMkLst>
            <pc:docMk/>
            <pc:sldMk cId="2167527836" sldId="264"/>
            <ac:spMk id="9" creationId="{8B7F06C3-752D-4959-98BE-64BFB95C5EE2}"/>
          </ac:spMkLst>
        </pc:spChg>
        <pc:spChg chg="add mod">
          <ac:chgData name="Libuše Podzemská, Ing" userId="b71e04d6-0f8c-4377-8788-29f7cca4519e" providerId="ADAL" clId="{43574055-3CA4-495A-B701-73D01599A319}" dt="2021-05-20T14:23:28.559" v="5370" actId="1076"/>
          <ac:spMkLst>
            <pc:docMk/>
            <pc:sldMk cId="2167527836" sldId="264"/>
            <ac:spMk id="10" creationId="{CF4CAFB1-7801-45AE-8F2A-FA33661F969F}"/>
          </ac:spMkLst>
        </pc:spChg>
        <pc:spChg chg="add mod">
          <ac:chgData name="Libuše Podzemská, Ing" userId="b71e04d6-0f8c-4377-8788-29f7cca4519e" providerId="ADAL" clId="{43574055-3CA4-495A-B701-73D01599A319}" dt="2021-05-20T14:24:34.928" v="5385" actId="1076"/>
          <ac:spMkLst>
            <pc:docMk/>
            <pc:sldMk cId="2167527836" sldId="264"/>
            <ac:spMk id="11" creationId="{15D18C8F-4724-4269-95D3-F5EE72DC3EB8}"/>
          </ac:spMkLst>
        </pc:spChg>
        <pc:spChg chg="add mod">
          <ac:chgData name="Libuše Podzemská, Ing" userId="b71e04d6-0f8c-4377-8788-29f7cca4519e" providerId="ADAL" clId="{43574055-3CA4-495A-B701-73D01599A319}" dt="2021-05-20T17:18:19.031" v="6655" actId="14100"/>
          <ac:spMkLst>
            <pc:docMk/>
            <pc:sldMk cId="2167527836" sldId="264"/>
            <ac:spMk id="12" creationId="{84A5CC07-CC54-49B6-9C11-C9F069B56961}"/>
          </ac:spMkLst>
        </pc:spChg>
        <pc:picChg chg="add mod modCrop">
          <ac:chgData name="Libuše Podzemská, Ing" userId="b71e04d6-0f8c-4377-8788-29f7cca4519e" providerId="ADAL" clId="{43574055-3CA4-495A-B701-73D01599A319}" dt="2021-05-20T14:31:35.809" v="5464" actId="1076"/>
          <ac:picMkLst>
            <pc:docMk/>
            <pc:sldMk cId="2167527836" sldId="264"/>
            <ac:picMk id="3" creationId="{893FC2AF-12A9-4B9F-B179-AC8A6ACD06AA}"/>
          </ac:picMkLst>
        </pc:picChg>
        <pc:picChg chg="add mod modCrop">
          <ac:chgData name="Libuše Podzemská, Ing" userId="b71e04d6-0f8c-4377-8788-29f7cca4519e" providerId="ADAL" clId="{43574055-3CA4-495A-B701-73D01599A319}" dt="2021-05-20T14:31:37.463" v="5465" actId="1076"/>
          <ac:picMkLst>
            <pc:docMk/>
            <pc:sldMk cId="2167527836" sldId="264"/>
            <ac:picMk id="5" creationId="{320A2184-E43A-41C3-A3CE-137D162E6D2D}"/>
          </ac:picMkLst>
        </pc:picChg>
        <pc:picChg chg="add mod ord modCrop">
          <ac:chgData name="Libuše Podzemská, Ing" userId="b71e04d6-0f8c-4377-8788-29f7cca4519e" providerId="ADAL" clId="{43574055-3CA4-495A-B701-73D01599A319}" dt="2021-05-20T14:31:22.975" v="5460" actId="1076"/>
          <ac:picMkLst>
            <pc:docMk/>
            <pc:sldMk cId="2167527836" sldId="264"/>
            <ac:picMk id="7" creationId="{0DF04B79-4A19-4A14-8DB9-27262CBC39A0}"/>
          </ac:picMkLst>
        </pc:picChg>
        <pc:picChg chg="add mod modCrop">
          <ac:chgData name="Libuše Podzemská, Ing" userId="b71e04d6-0f8c-4377-8788-29f7cca4519e" providerId="ADAL" clId="{43574055-3CA4-495A-B701-73D01599A319}" dt="2021-05-20T14:31:43.209" v="5466" actId="1076"/>
          <ac:picMkLst>
            <pc:docMk/>
            <pc:sldMk cId="2167527836" sldId="264"/>
            <ac:picMk id="13" creationId="{653E8F2B-F91F-4E46-896B-8227893561F3}"/>
          </ac:picMkLst>
        </pc:picChg>
      </pc:sldChg>
      <pc:sldChg chg="addSp delSp modSp add modTransition modAnim">
        <pc:chgData name="Libuše Podzemská, Ing" userId="b71e04d6-0f8c-4377-8788-29f7cca4519e" providerId="ADAL" clId="{43574055-3CA4-495A-B701-73D01599A319}" dt="2021-05-20T17:21:01.455" v="6678"/>
        <pc:sldMkLst>
          <pc:docMk/>
          <pc:sldMk cId="3172663653" sldId="265"/>
        </pc:sldMkLst>
        <pc:spChg chg="mod">
          <ac:chgData name="Libuše Podzemská, Ing" userId="b71e04d6-0f8c-4377-8788-29f7cca4519e" providerId="ADAL" clId="{43574055-3CA4-495A-B701-73D01599A319}" dt="2021-05-20T17:18:46.631" v="6660" actId="1076"/>
          <ac:spMkLst>
            <pc:docMk/>
            <pc:sldMk cId="3172663653" sldId="265"/>
            <ac:spMk id="2" creationId="{5AFE2B6A-CB58-4D26-B741-5646D8B481E7}"/>
          </ac:spMkLst>
        </pc:spChg>
        <pc:spChg chg="mod">
          <ac:chgData name="Libuše Podzemská, Ing" userId="b71e04d6-0f8c-4377-8788-29f7cca4519e" providerId="ADAL" clId="{43574055-3CA4-495A-B701-73D01599A319}" dt="2021-05-20T17:18:54.804" v="6661" actId="1076"/>
          <ac:spMkLst>
            <pc:docMk/>
            <pc:sldMk cId="3172663653" sldId="265"/>
            <ac:spMk id="4" creationId="{3123434D-8281-40C1-AD70-9ED5392172D5}"/>
          </ac:spMkLst>
        </pc:spChg>
        <pc:spChg chg="del">
          <ac:chgData name="Libuše Podzemská, Ing" userId="b71e04d6-0f8c-4377-8788-29f7cca4519e" providerId="ADAL" clId="{43574055-3CA4-495A-B701-73D01599A319}" dt="2021-05-20T13:02:40.003" v="1369"/>
          <ac:spMkLst>
            <pc:docMk/>
            <pc:sldMk cId="3172663653" sldId="265"/>
            <ac:spMk id="6" creationId="{EAC6A065-F952-4B1C-B311-5D8FE1F9DE39}"/>
          </ac:spMkLst>
        </pc:spChg>
        <pc:spChg chg="add mod">
          <ac:chgData name="Libuše Podzemská, Ing" userId="b71e04d6-0f8c-4377-8788-29f7cca4519e" providerId="ADAL" clId="{43574055-3CA4-495A-B701-73D01599A319}" dt="2021-05-20T14:53:28.943" v="5769" actId="1076"/>
          <ac:spMkLst>
            <pc:docMk/>
            <pc:sldMk cId="3172663653" sldId="265"/>
            <ac:spMk id="8" creationId="{BA6093D6-B43B-42E1-8261-D7F628BA85E4}"/>
          </ac:spMkLst>
        </pc:spChg>
        <pc:spChg chg="add mod">
          <ac:chgData name="Libuše Podzemská, Ing" userId="b71e04d6-0f8c-4377-8788-29f7cca4519e" providerId="ADAL" clId="{43574055-3CA4-495A-B701-73D01599A319}" dt="2021-05-20T17:19:08.480" v="6663" actId="1076"/>
          <ac:spMkLst>
            <pc:docMk/>
            <pc:sldMk cId="3172663653" sldId="265"/>
            <ac:spMk id="9" creationId="{A949A240-C3D3-490B-81AE-27D1E484D791}"/>
          </ac:spMkLst>
        </pc:spChg>
        <pc:spChg chg="add mod">
          <ac:chgData name="Libuše Podzemská, Ing" userId="b71e04d6-0f8c-4377-8788-29f7cca4519e" providerId="ADAL" clId="{43574055-3CA4-495A-B701-73D01599A319}" dt="2021-05-20T14:54:53.328" v="5783" actId="14100"/>
          <ac:spMkLst>
            <pc:docMk/>
            <pc:sldMk cId="3172663653" sldId="265"/>
            <ac:spMk id="11" creationId="{EF81E163-C88D-4DF0-91EE-59BB013080AC}"/>
          </ac:spMkLst>
        </pc:spChg>
        <pc:picChg chg="add mod modCrop">
          <ac:chgData name="Libuše Podzemská, Ing" userId="b71e04d6-0f8c-4377-8788-29f7cca4519e" providerId="ADAL" clId="{43574055-3CA4-495A-B701-73D01599A319}" dt="2021-05-20T14:53:07.809" v="5766" actId="1076"/>
          <ac:picMkLst>
            <pc:docMk/>
            <pc:sldMk cId="3172663653" sldId="265"/>
            <ac:picMk id="3" creationId="{E3748A1E-8F41-490C-B43A-D9AEE7997EC0}"/>
          </ac:picMkLst>
        </pc:picChg>
        <pc:picChg chg="add mod modCrop">
          <ac:chgData name="Libuše Podzemská, Ing" userId="b71e04d6-0f8c-4377-8788-29f7cca4519e" providerId="ADAL" clId="{43574055-3CA4-495A-B701-73D01599A319}" dt="2021-05-20T17:19:17.267" v="6665" actId="1076"/>
          <ac:picMkLst>
            <pc:docMk/>
            <pc:sldMk cId="3172663653" sldId="265"/>
            <ac:picMk id="5" creationId="{5CD284AD-D102-4F25-9032-832A64C89C96}"/>
          </ac:picMkLst>
        </pc:picChg>
        <pc:picChg chg="add mod modCrop">
          <ac:chgData name="Libuše Podzemská, Ing" userId="b71e04d6-0f8c-4377-8788-29f7cca4519e" providerId="ADAL" clId="{43574055-3CA4-495A-B701-73D01599A319}" dt="2021-05-20T14:54:16.191" v="5778" actId="1076"/>
          <ac:picMkLst>
            <pc:docMk/>
            <pc:sldMk cId="3172663653" sldId="265"/>
            <ac:picMk id="7" creationId="{D825E130-2CA9-4933-A4E5-E19F7A69A7F0}"/>
          </ac:picMkLst>
        </pc:picChg>
        <pc:picChg chg="add mod modCrop">
          <ac:chgData name="Libuše Podzemská, Ing" userId="b71e04d6-0f8c-4377-8788-29f7cca4519e" providerId="ADAL" clId="{43574055-3CA4-495A-B701-73D01599A319}" dt="2021-05-20T17:19:11.492" v="6664" actId="1076"/>
          <ac:picMkLst>
            <pc:docMk/>
            <pc:sldMk cId="3172663653" sldId="265"/>
            <ac:picMk id="10" creationId="{19E39709-95F2-4CAB-8B9C-91B8C7212A09}"/>
          </ac:picMkLst>
        </pc:picChg>
      </pc:sldChg>
      <pc:sldChg chg="delSp modSp add modTransition modAnim">
        <pc:chgData name="Libuše Podzemská, Ing" userId="b71e04d6-0f8c-4377-8788-29f7cca4519e" providerId="ADAL" clId="{43574055-3CA4-495A-B701-73D01599A319}" dt="2021-05-20T17:21:17.531" v="6680"/>
        <pc:sldMkLst>
          <pc:docMk/>
          <pc:sldMk cId="2920861914" sldId="266"/>
        </pc:sldMkLst>
        <pc:spChg chg="mod">
          <ac:chgData name="Libuše Podzemská, Ing" userId="b71e04d6-0f8c-4377-8788-29f7cca4519e" providerId="ADAL" clId="{43574055-3CA4-495A-B701-73D01599A319}" dt="2021-05-20T15:27:52.408" v="6143" actId="1076"/>
          <ac:spMkLst>
            <pc:docMk/>
            <pc:sldMk cId="2920861914" sldId="266"/>
            <ac:spMk id="2" creationId="{5AFE2B6A-CB58-4D26-B741-5646D8B481E7}"/>
          </ac:spMkLst>
        </pc:spChg>
        <pc:spChg chg="mod">
          <ac:chgData name="Libuše Podzemská, Ing" userId="b71e04d6-0f8c-4377-8788-29f7cca4519e" providerId="ADAL" clId="{43574055-3CA4-495A-B701-73D01599A319}" dt="2021-05-20T15:27:55.012" v="6144" actId="14100"/>
          <ac:spMkLst>
            <pc:docMk/>
            <pc:sldMk cId="2920861914" sldId="266"/>
            <ac:spMk id="4" creationId="{3123434D-8281-40C1-AD70-9ED5392172D5}"/>
          </ac:spMkLst>
        </pc:spChg>
        <pc:spChg chg="del">
          <ac:chgData name="Libuše Podzemská, Ing" userId="b71e04d6-0f8c-4377-8788-29f7cca4519e" providerId="ADAL" clId="{43574055-3CA4-495A-B701-73D01599A319}" dt="2021-05-20T14:55:38.261" v="5785" actId="478"/>
          <ac:spMkLst>
            <pc:docMk/>
            <pc:sldMk cId="2920861914" sldId="266"/>
            <ac:spMk id="6" creationId="{EAC6A065-F952-4B1C-B311-5D8FE1F9DE39}"/>
          </ac:spMkLst>
        </pc:spChg>
      </pc:sldChg>
      <pc:sldChg chg="addSp delSp modSp add modTransition modAnim">
        <pc:chgData name="Libuše Podzemská, Ing" userId="b71e04d6-0f8c-4377-8788-29f7cca4519e" providerId="ADAL" clId="{43574055-3CA4-495A-B701-73D01599A319}" dt="2021-05-20T17:23:18.612" v="6697"/>
        <pc:sldMkLst>
          <pc:docMk/>
          <pc:sldMk cId="838967474" sldId="267"/>
        </pc:sldMkLst>
        <pc:spChg chg="del">
          <ac:chgData name="Libuše Podzemská, Ing" userId="b71e04d6-0f8c-4377-8788-29f7cca4519e" providerId="ADAL" clId="{43574055-3CA4-495A-B701-73D01599A319}" dt="2021-05-20T14:58:06.661" v="5818" actId="478"/>
          <ac:spMkLst>
            <pc:docMk/>
            <pc:sldMk cId="838967474" sldId="267"/>
            <ac:spMk id="2" creationId="{5AFE2B6A-CB58-4D26-B741-5646D8B481E7}"/>
          </ac:spMkLst>
        </pc:spChg>
        <pc:spChg chg="mod">
          <ac:chgData name="Libuše Podzemská, Ing" userId="b71e04d6-0f8c-4377-8788-29f7cca4519e" providerId="ADAL" clId="{43574055-3CA4-495A-B701-73D01599A319}" dt="2021-05-20T15:00:16.794" v="5842" actId="1076"/>
          <ac:spMkLst>
            <pc:docMk/>
            <pc:sldMk cId="838967474" sldId="267"/>
            <ac:spMk id="4" creationId="{3123434D-8281-40C1-AD70-9ED5392172D5}"/>
          </ac:spMkLst>
        </pc:spChg>
        <pc:spChg chg="del">
          <ac:chgData name="Libuše Podzemská, Ing" userId="b71e04d6-0f8c-4377-8788-29f7cca4519e" providerId="ADAL" clId="{43574055-3CA4-495A-B701-73D01599A319}" dt="2021-05-20T13:14:52.323" v="2091"/>
          <ac:spMkLst>
            <pc:docMk/>
            <pc:sldMk cId="838967474" sldId="267"/>
            <ac:spMk id="6" creationId="{EAC6A065-F952-4B1C-B311-5D8FE1F9DE39}"/>
          </ac:spMkLst>
        </pc:spChg>
        <pc:spChg chg="add del mod">
          <ac:chgData name="Libuše Podzemská, Ing" userId="b71e04d6-0f8c-4377-8788-29f7cca4519e" providerId="ADAL" clId="{43574055-3CA4-495A-B701-73D01599A319}" dt="2021-05-20T14:58:08.743" v="5819" actId="478"/>
          <ac:spMkLst>
            <pc:docMk/>
            <pc:sldMk cId="838967474" sldId="267"/>
            <ac:spMk id="10" creationId="{4F02DCCF-0DB0-45A1-8347-970D7F029E5B}"/>
          </ac:spMkLst>
        </pc:spChg>
        <pc:spChg chg="add mod">
          <ac:chgData name="Libuše Podzemská, Ing" userId="b71e04d6-0f8c-4377-8788-29f7cca4519e" providerId="ADAL" clId="{43574055-3CA4-495A-B701-73D01599A319}" dt="2021-05-20T15:25:41.593" v="6129" actId="1076"/>
          <ac:spMkLst>
            <pc:docMk/>
            <pc:sldMk cId="838967474" sldId="267"/>
            <ac:spMk id="11" creationId="{1AEF337D-6CB9-49C3-9DE6-04A5CE73E090}"/>
          </ac:spMkLst>
        </pc:spChg>
        <pc:spChg chg="add mod">
          <ac:chgData name="Libuše Podzemská, Ing" userId="b71e04d6-0f8c-4377-8788-29f7cca4519e" providerId="ADAL" clId="{43574055-3CA4-495A-B701-73D01599A319}" dt="2021-05-20T15:25:18.833" v="6126" actId="1076"/>
          <ac:spMkLst>
            <pc:docMk/>
            <pc:sldMk cId="838967474" sldId="267"/>
            <ac:spMk id="12" creationId="{8BC1E007-B866-45CD-99EB-33C7E2426E3A}"/>
          </ac:spMkLst>
        </pc:spChg>
        <pc:spChg chg="add mod">
          <ac:chgData name="Libuše Podzemská, Ing" userId="b71e04d6-0f8c-4377-8788-29f7cca4519e" providerId="ADAL" clId="{43574055-3CA4-495A-B701-73D01599A319}" dt="2021-05-20T15:26:06.859" v="6133" actId="1076"/>
          <ac:spMkLst>
            <pc:docMk/>
            <pc:sldMk cId="838967474" sldId="267"/>
            <ac:spMk id="13" creationId="{44BBE29D-7BB6-41C0-BCBF-BC3F30CC8334}"/>
          </ac:spMkLst>
        </pc:spChg>
        <pc:spChg chg="add mod">
          <ac:chgData name="Libuše Podzemská, Ing" userId="b71e04d6-0f8c-4377-8788-29f7cca4519e" providerId="ADAL" clId="{43574055-3CA4-495A-B701-73D01599A319}" dt="2021-05-20T15:38:11.888" v="6168"/>
          <ac:spMkLst>
            <pc:docMk/>
            <pc:sldMk cId="838967474" sldId="267"/>
            <ac:spMk id="14" creationId="{2B042E87-A8FA-4A35-91D1-7CB607404195}"/>
          </ac:spMkLst>
        </pc:spChg>
        <pc:spChg chg="add mod">
          <ac:chgData name="Libuše Podzemská, Ing" userId="b71e04d6-0f8c-4377-8788-29f7cca4519e" providerId="ADAL" clId="{43574055-3CA4-495A-B701-73D01599A319}" dt="2021-05-20T15:26:01.229" v="6132" actId="1076"/>
          <ac:spMkLst>
            <pc:docMk/>
            <pc:sldMk cId="838967474" sldId="267"/>
            <ac:spMk id="15" creationId="{F8EC0940-2D4E-4C03-A83E-8F3BEA07A1DF}"/>
          </ac:spMkLst>
        </pc:spChg>
        <pc:spChg chg="add mod">
          <ac:chgData name="Libuše Podzemská, Ing" userId="b71e04d6-0f8c-4377-8788-29f7cca4519e" providerId="ADAL" clId="{43574055-3CA4-495A-B701-73D01599A319}" dt="2021-05-20T15:31:14.271" v="6153" actId="20577"/>
          <ac:spMkLst>
            <pc:docMk/>
            <pc:sldMk cId="838967474" sldId="267"/>
            <ac:spMk id="16" creationId="{57CFFE56-FC15-43FD-BD25-DD84D939AD0E}"/>
          </ac:spMkLst>
        </pc:spChg>
        <pc:picChg chg="add mod modCrop">
          <ac:chgData name="Libuše Podzemská, Ing" userId="b71e04d6-0f8c-4377-8788-29f7cca4519e" providerId="ADAL" clId="{43574055-3CA4-495A-B701-73D01599A319}" dt="2021-05-20T15:26:11.023" v="6134" actId="1076"/>
          <ac:picMkLst>
            <pc:docMk/>
            <pc:sldMk cId="838967474" sldId="267"/>
            <ac:picMk id="3" creationId="{D4ABE7D5-F7CE-44A4-88E0-AE2D1FBBCA78}"/>
          </ac:picMkLst>
        </pc:picChg>
        <pc:picChg chg="add mod modCrop">
          <ac:chgData name="Libuše Podzemská, Ing" userId="b71e04d6-0f8c-4377-8788-29f7cca4519e" providerId="ADAL" clId="{43574055-3CA4-495A-B701-73D01599A319}" dt="2021-05-20T15:26:19.828" v="6135" actId="1076"/>
          <ac:picMkLst>
            <pc:docMk/>
            <pc:sldMk cId="838967474" sldId="267"/>
            <ac:picMk id="5" creationId="{3577A391-2EF2-4F69-86E1-5B956D5BACEB}"/>
          </ac:picMkLst>
        </pc:picChg>
        <pc:picChg chg="add mod modCrop">
          <ac:chgData name="Libuše Podzemská, Ing" userId="b71e04d6-0f8c-4377-8788-29f7cca4519e" providerId="ADAL" clId="{43574055-3CA4-495A-B701-73D01599A319}" dt="2021-05-20T15:26:22.544" v="6136" actId="1076"/>
          <ac:picMkLst>
            <pc:docMk/>
            <pc:sldMk cId="838967474" sldId="267"/>
            <ac:picMk id="7" creationId="{F0D9011B-B19C-4FB6-9C0B-1DB2AA90F509}"/>
          </ac:picMkLst>
        </pc:picChg>
        <pc:picChg chg="add mod modCrop">
          <ac:chgData name="Libuše Podzemská, Ing" userId="b71e04d6-0f8c-4377-8788-29f7cca4519e" providerId="ADAL" clId="{43574055-3CA4-495A-B701-73D01599A319}" dt="2021-05-20T15:26:26.870" v="6137" actId="1076"/>
          <ac:picMkLst>
            <pc:docMk/>
            <pc:sldMk cId="838967474" sldId="267"/>
            <ac:picMk id="8" creationId="{9A3DCD65-574D-49A7-8283-440EBAB836FC}"/>
          </ac:picMkLst>
        </pc:picChg>
      </pc:sldChg>
      <pc:sldChg chg="addSp delSp modSp add modTransition modAnim">
        <pc:chgData name="Libuše Podzemská, Ing" userId="b71e04d6-0f8c-4377-8788-29f7cca4519e" providerId="ADAL" clId="{43574055-3CA4-495A-B701-73D01599A319}" dt="2021-05-20T17:12:35.974" v="6607"/>
        <pc:sldMkLst>
          <pc:docMk/>
          <pc:sldMk cId="2511652771" sldId="268"/>
        </pc:sldMkLst>
        <pc:spChg chg="mod">
          <ac:chgData name="Libuše Podzemská, Ing" userId="b71e04d6-0f8c-4377-8788-29f7cca4519e" providerId="ADAL" clId="{43574055-3CA4-495A-B701-73D01599A319}" dt="2021-05-20T13:57:10.676" v="4287" actId="14100"/>
          <ac:spMkLst>
            <pc:docMk/>
            <pc:sldMk cId="2511652771" sldId="268"/>
            <ac:spMk id="2" creationId="{5AFE2B6A-CB58-4D26-B741-5646D8B481E7}"/>
          </ac:spMkLst>
        </pc:spChg>
        <pc:spChg chg="mod">
          <ac:chgData name="Libuše Podzemská, Ing" userId="b71e04d6-0f8c-4377-8788-29f7cca4519e" providerId="ADAL" clId="{43574055-3CA4-495A-B701-73D01599A319}" dt="2021-05-20T17:11:51.061" v="6599" actId="14100"/>
          <ac:spMkLst>
            <pc:docMk/>
            <pc:sldMk cId="2511652771" sldId="268"/>
            <ac:spMk id="4" creationId="{3123434D-8281-40C1-AD70-9ED5392172D5}"/>
          </ac:spMkLst>
        </pc:spChg>
        <pc:spChg chg="add del mod">
          <ac:chgData name="Libuše Podzemská, Ing" userId="b71e04d6-0f8c-4377-8788-29f7cca4519e" providerId="ADAL" clId="{43574055-3CA4-495A-B701-73D01599A319}" dt="2021-05-20T13:59:16.703" v="4367" actId="478"/>
          <ac:spMkLst>
            <pc:docMk/>
            <pc:sldMk cId="2511652771" sldId="268"/>
            <ac:spMk id="6" creationId="{80CB56FD-FBFE-4490-A401-FB3FD38F43AF}"/>
          </ac:spMkLst>
        </pc:spChg>
        <pc:picChg chg="del mod modCrop">
          <ac:chgData name="Libuše Podzemská, Ing" userId="b71e04d6-0f8c-4377-8788-29f7cca4519e" providerId="ADAL" clId="{43574055-3CA4-495A-B701-73D01599A319}" dt="2021-05-20T13:59:13.568" v="4366" actId="478"/>
          <ac:picMkLst>
            <pc:docMk/>
            <pc:sldMk cId="2511652771" sldId="268"/>
            <ac:picMk id="5" creationId="{896DCBF7-B3E8-462C-93F8-F0113F135D55}"/>
          </ac:picMkLst>
        </pc:picChg>
        <pc:picChg chg="add mod modCrop">
          <ac:chgData name="Libuše Podzemská, Ing" userId="b71e04d6-0f8c-4377-8788-29f7cca4519e" providerId="ADAL" clId="{43574055-3CA4-495A-B701-73D01599A319}" dt="2021-05-20T17:11:56.339" v="6601" actId="1076"/>
          <ac:picMkLst>
            <pc:docMk/>
            <pc:sldMk cId="2511652771" sldId="268"/>
            <ac:picMk id="7" creationId="{DBC6E9FF-F872-4E20-B39F-6BFC4B288419}"/>
          </ac:picMkLst>
        </pc:picChg>
      </pc:sldChg>
      <pc:sldChg chg="addSp modSp add del ord modTransition">
        <pc:chgData name="Libuše Podzemská, Ing" userId="b71e04d6-0f8c-4377-8788-29f7cca4519e" providerId="ADAL" clId="{43574055-3CA4-495A-B701-73D01599A319}" dt="2021-05-20T15:39:21.911" v="6170" actId="2696"/>
        <pc:sldMkLst>
          <pc:docMk/>
          <pc:sldMk cId="3485558640" sldId="269"/>
        </pc:sldMkLst>
        <pc:picChg chg="add mod">
          <ac:chgData name="Libuše Podzemská, Ing" userId="b71e04d6-0f8c-4377-8788-29f7cca4519e" providerId="ADAL" clId="{43574055-3CA4-495A-B701-73D01599A319}" dt="2021-05-20T15:38:01.310" v="6163" actId="14100"/>
          <ac:picMkLst>
            <pc:docMk/>
            <pc:sldMk cId="3485558640" sldId="269"/>
            <ac:picMk id="2050" creationId="{33458825-6DC6-4D23-AC80-8B6CE1838083}"/>
          </ac:picMkLst>
        </pc:picChg>
      </pc:sldChg>
      <pc:sldChg chg="modSp">
        <pc:chgData name="Libuše Podzemská, Ing" userId="b71e04d6-0f8c-4377-8788-29f7cca4519e" providerId="ADAL" clId="{43574055-3CA4-495A-B701-73D01599A319}" dt="2021-05-20T15:40:09.914" v="6247" actId="255"/>
        <pc:sldMkLst>
          <pc:docMk/>
          <pc:sldMk cId="3240303768" sldId="270"/>
        </pc:sldMkLst>
        <pc:spChg chg="mod">
          <ac:chgData name="Libuše Podzemská, Ing" userId="b71e04d6-0f8c-4377-8788-29f7cca4519e" providerId="ADAL" clId="{43574055-3CA4-495A-B701-73D01599A319}" dt="2021-05-20T15:40:09.914" v="6247" actId="255"/>
          <ac:spMkLst>
            <pc:docMk/>
            <pc:sldMk cId="3240303768" sldId="270"/>
            <ac:spMk id="3" creationId="{00000000-0000-0000-0000-000000000000}"/>
          </ac:spMkLst>
        </pc:spChg>
      </pc:sldChg>
      <pc:sldChg chg="addSp delSp modSp add del">
        <pc:chgData name="Libuše Podzemská, Ing" userId="b71e04d6-0f8c-4377-8788-29f7cca4519e" providerId="ADAL" clId="{43574055-3CA4-495A-B701-73D01599A319}" dt="2021-05-20T17:02:17.407" v="6383" actId="2696"/>
        <pc:sldMkLst>
          <pc:docMk/>
          <pc:sldMk cId="2298388140" sldId="271"/>
        </pc:sldMkLst>
        <pc:spChg chg="del">
          <ac:chgData name="Libuše Podzemská, Ing" userId="b71e04d6-0f8c-4377-8788-29f7cca4519e" providerId="ADAL" clId="{43574055-3CA4-495A-B701-73D01599A319}" dt="2021-05-20T16:03:36.019" v="6249"/>
          <ac:spMkLst>
            <pc:docMk/>
            <pc:sldMk cId="2298388140" sldId="271"/>
            <ac:spMk id="3" creationId="{76B75854-13BD-43C4-8549-52C238AC2273}"/>
          </ac:spMkLst>
        </pc:spChg>
        <pc:picChg chg="add mod">
          <ac:chgData name="Libuše Podzemská, Ing" userId="b71e04d6-0f8c-4377-8788-29f7cca4519e" providerId="ADAL" clId="{43574055-3CA4-495A-B701-73D01599A319}" dt="2021-05-20T16:03:36.019" v="6249"/>
          <ac:picMkLst>
            <pc:docMk/>
            <pc:sldMk cId="2298388140" sldId="271"/>
            <ac:picMk id="5" creationId="{412163FA-77DE-486A-A24D-442B8EB7B275}"/>
          </ac:picMkLst>
        </pc:picChg>
      </pc:sldChg>
      <pc:sldChg chg="add del modTransition">
        <pc:chgData name="Libuše Podzemská, Ing" userId="b71e04d6-0f8c-4377-8788-29f7cca4519e" providerId="ADAL" clId="{43574055-3CA4-495A-B701-73D01599A319}" dt="2021-05-20T15:39:30.511" v="6172"/>
        <pc:sldMkLst>
          <pc:docMk/>
          <pc:sldMk cId="2989536402" sldId="271"/>
        </pc:sldMkLst>
      </pc:sldChg>
      <pc:sldChg chg="addSp delSp modSp add del">
        <pc:chgData name="Libuše Podzemská, Ing" userId="b71e04d6-0f8c-4377-8788-29f7cca4519e" providerId="ADAL" clId="{43574055-3CA4-495A-B701-73D01599A319}" dt="2021-05-20T17:02:20.816" v="6384" actId="2696"/>
        <pc:sldMkLst>
          <pc:docMk/>
          <pc:sldMk cId="3104506110" sldId="272"/>
        </pc:sldMkLst>
        <pc:spChg chg="del">
          <ac:chgData name="Libuše Podzemská, Ing" userId="b71e04d6-0f8c-4377-8788-29f7cca4519e" providerId="ADAL" clId="{43574055-3CA4-495A-B701-73D01599A319}" dt="2021-05-20T16:04:25.356" v="6251"/>
          <ac:spMkLst>
            <pc:docMk/>
            <pc:sldMk cId="3104506110" sldId="272"/>
            <ac:spMk id="3" creationId="{596EB2F5-D09E-4CE8-B652-68252BA3BAE3}"/>
          </ac:spMkLst>
        </pc:spChg>
        <pc:picChg chg="add mod">
          <ac:chgData name="Libuše Podzemská, Ing" userId="b71e04d6-0f8c-4377-8788-29f7cca4519e" providerId="ADAL" clId="{43574055-3CA4-495A-B701-73D01599A319}" dt="2021-05-20T16:04:25.356" v="6251"/>
          <ac:picMkLst>
            <pc:docMk/>
            <pc:sldMk cId="3104506110" sldId="272"/>
            <ac:picMk id="5" creationId="{784ACE50-D457-41FD-8742-3C552488EF5F}"/>
          </ac:picMkLst>
        </pc:picChg>
      </pc:sldChg>
      <pc:sldChg chg="addSp delSp modSp add del">
        <pc:chgData name="Libuše Podzemská, Ing" userId="b71e04d6-0f8c-4377-8788-29f7cca4519e" providerId="ADAL" clId="{43574055-3CA4-495A-B701-73D01599A319}" dt="2021-05-20T17:02:23.034" v="6385" actId="2696"/>
        <pc:sldMkLst>
          <pc:docMk/>
          <pc:sldMk cId="433144907" sldId="273"/>
        </pc:sldMkLst>
        <pc:spChg chg="del">
          <ac:chgData name="Libuše Podzemská, Ing" userId="b71e04d6-0f8c-4377-8788-29f7cca4519e" providerId="ADAL" clId="{43574055-3CA4-495A-B701-73D01599A319}" dt="2021-05-20T16:05:24.940" v="6253"/>
          <ac:spMkLst>
            <pc:docMk/>
            <pc:sldMk cId="433144907" sldId="273"/>
            <ac:spMk id="3" creationId="{C854C24C-0804-41FE-BE4A-36389C9E11ED}"/>
          </ac:spMkLst>
        </pc:spChg>
        <pc:picChg chg="add mod">
          <ac:chgData name="Libuše Podzemská, Ing" userId="b71e04d6-0f8c-4377-8788-29f7cca4519e" providerId="ADAL" clId="{43574055-3CA4-495A-B701-73D01599A319}" dt="2021-05-20T16:05:24.940" v="6253"/>
          <ac:picMkLst>
            <pc:docMk/>
            <pc:sldMk cId="433144907" sldId="273"/>
            <ac:picMk id="5" creationId="{9EE27D12-4BC6-4AB0-A463-1BE532E2142D}"/>
          </ac:picMkLst>
        </pc:picChg>
      </pc:sldChg>
      <pc:sldChg chg="addSp delSp modSp add del">
        <pc:chgData name="Libuše Podzemská, Ing" userId="b71e04d6-0f8c-4377-8788-29f7cca4519e" providerId="ADAL" clId="{43574055-3CA4-495A-B701-73D01599A319}" dt="2021-05-20T17:02:25.294" v="6386" actId="2696"/>
        <pc:sldMkLst>
          <pc:docMk/>
          <pc:sldMk cId="974350249" sldId="274"/>
        </pc:sldMkLst>
        <pc:spChg chg="del">
          <ac:chgData name="Libuše Podzemská, Ing" userId="b71e04d6-0f8c-4377-8788-29f7cca4519e" providerId="ADAL" clId="{43574055-3CA4-495A-B701-73D01599A319}" dt="2021-05-20T16:06:04.907" v="6255"/>
          <ac:spMkLst>
            <pc:docMk/>
            <pc:sldMk cId="974350249" sldId="274"/>
            <ac:spMk id="3" creationId="{DE5B651A-9FFD-4549-928C-C39A2A642B20}"/>
          </ac:spMkLst>
        </pc:spChg>
        <pc:picChg chg="add mod">
          <ac:chgData name="Libuše Podzemská, Ing" userId="b71e04d6-0f8c-4377-8788-29f7cca4519e" providerId="ADAL" clId="{43574055-3CA4-495A-B701-73D01599A319}" dt="2021-05-20T16:06:04.907" v="6255"/>
          <ac:picMkLst>
            <pc:docMk/>
            <pc:sldMk cId="974350249" sldId="274"/>
            <ac:picMk id="5" creationId="{AC2ED326-0AD0-408C-922A-C39EECF0558A}"/>
          </ac:picMkLst>
        </pc:picChg>
      </pc:sldChg>
      <pc:sldChg chg="addSp delSp modSp add del">
        <pc:chgData name="Libuše Podzemská, Ing" userId="b71e04d6-0f8c-4377-8788-29f7cca4519e" providerId="ADAL" clId="{43574055-3CA4-495A-B701-73D01599A319}" dt="2021-05-20T17:02:27.326" v="6387" actId="2696"/>
        <pc:sldMkLst>
          <pc:docMk/>
          <pc:sldMk cId="4072817094" sldId="275"/>
        </pc:sldMkLst>
        <pc:spChg chg="del">
          <ac:chgData name="Libuše Podzemská, Ing" userId="b71e04d6-0f8c-4377-8788-29f7cca4519e" providerId="ADAL" clId="{43574055-3CA4-495A-B701-73D01599A319}" dt="2021-05-20T16:06:43.081" v="6257"/>
          <ac:spMkLst>
            <pc:docMk/>
            <pc:sldMk cId="4072817094" sldId="275"/>
            <ac:spMk id="3" creationId="{9673E759-BD41-4C4C-BE87-22A6328AB545}"/>
          </ac:spMkLst>
        </pc:spChg>
        <pc:picChg chg="add mod">
          <ac:chgData name="Libuše Podzemská, Ing" userId="b71e04d6-0f8c-4377-8788-29f7cca4519e" providerId="ADAL" clId="{43574055-3CA4-495A-B701-73D01599A319}" dt="2021-05-20T16:06:43.081" v="6257"/>
          <ac:picMkLst>
            <pc:docMk/>
            <pc:sldMk cId="4072817094" sldId="275"/>
            <ac:picMk id="5" creationId="{7AF68FD5-FAD0-46E5-BAC1-C5841677660A}"/>
          </ac:picMkLst>
        </pc:picChg>
      </pc:sldChg>
      <pc:sldChg chg="addSp delSp modSp add modAnim">
        <pc:chgData name="Libuše Podzemská, Ing" userId="b71e04d6-0f8c-4377-8788-29f7cca4519e" providerId="ADAL" clId="{43574055-3CA4-495A-B701-73D01599A319}" dt="2021-05-20T17:24:15.022" v="6704"/>
        <pc:sldMkLst>
          <pc:docMk/>
          <pc:sldMk cId="978100714" sldId="276"/>
        </pc:sldMkLst>
        <pc:spChg chg="mod">
          <ac:chgData name="Libuše Podzemská, Ing" userId="b71e04d6-0f8c-4377-8788-29f7cca4519e" providerId="ADAL" clId="{43574055-3CA4-495A-B701-73D01599A319}" dt="2021-05-20T17:01:18.884" v="6376" actId="1076"/>
          <ac:spMkLst>
            <pc:docMk/>
            <pc:sldMk cId="978100714" sldId="276"/>
            <ac:spMk id="2" creationId="{5477A4C5-5638-4B11-8C97-B5C0F0374667}"/>
          </ac:spMkLst>
        </pc:spChg>
        <pc:spChg chg="del">
          <ac:chgData name="Libuše Podzemská, Ing" userId="b71e04d6-0f8c-4377-8788-29f7cca4519e" providerId="ADAL" clId="{43574055-3CA4-495A-B701-73D01599A319}" dt="2021-05-20T16:53:00.061" v="6266" actId="478"/>
          <ac:spMkLst>
            <pc:docMk/>
            <pc:sldMk cId="978100714" sldId="276"/>
            <ac:spMk id="3" creationId="{CB844804-EFF7-4C1A-8B1A-CEBF9076E495}"/>
          </ac:spMkLst>
        </pc:spChg>
        <pc:spChg chg="mod">
          <ac:chgData name="Libuše Podzemská, Ing" userId="b71e04d6-0f8c-4377-8788-29f7cca4519e" providerId="ADAL" clId="{43574055-3CA4-495A-B701-73D01599A319}" dt="2021-05-20T17:23:53.677" v="6701" actId="20577"/>
          <ac:spMkLst>
            <pc:docMk/>
            <pc:sldMk cId="978100714" sldId="276"/>
            <ac:spMk id="4" creationId="{930D64DE-B918-4D56-8F7F-00F4739CB260}"/>
          </ac:spMkLst>
        </pc:spChg>
        <pc:spChg chg="add del mod">
          <ac:chgData name="Libuše Podzemská, Ing" userId="b71e04d6-0f8c-4377-8788-29f7cca4519e" providerId="ADAL" clId="{43574055-3CA4-495A-B701-73D01599A319}" dt="2021-05-20T16:57:00.177" v="6321" actId="478"/>
          <ac:spMkLst>
            <pc:docMk/>
            <pc:sldMk cId="978100714" sldId="276"/>
            <ac:spMk id="5" creationId="{7DF7DEF6-2B10-4278-B2C7-BBC385357A8D}"/>
          </ac:spMkLst>
        </pc:spChg>
        <pc:spChg chg="add del">
          <ac:chgData name="Libuše Podzemská, Ing" userId="b71e04d6-0f8c-4377-8788-29f7cca4519e" providerId="ADAL" clId="{43574055-3CA4-495A-B701-73D01599A319}" dt="2021-05-20T16:54:46.977" v="6295"/>
          <ac:spMkLst>
            <pc:docMk/>
            <pc:sldMk cId="978100714" sldId="276"/>
            <ac:spMk id="6" creationId="{C7C32442-BE76-469F-A25F-7BCCA5300569}"/>
          </ac:spMkLst>
        </pc:spChg>
        <pc:spChg chg="add mod">
          <ac:chgData name="Libuše Podzemská, Ing" userId="b71e04d6-0f8c-4377-8788-29f7cca4519e" providerId="ADAL" clId="{43574055-3CA4-495A-B701-73D01599A319}" dt="2021-05-20T17:24:01.782" v="6702" actId="1076"/>
          <ac:spMkLst>
            <pc:docMk/>
            <pc:sldMk cId="978100714" sldId="276"/>
            <ac:spMk id="7" creationId="{07BFB768-6DC0-48B8-A6D6-BDE21C48E952}"/>
          </ac:spMkLst>
        </pc:spChg>
        <pc:spChg chg="add del mod">
          <ac:chgData name="Libuše Podzemská, Ing" userId="b71e04d6-0f8c-4377-8788-29f7cca4519e" providerId="ADAL" clId="{43574055-3CA4-495A-B701-73D01599A319}" dt="2021-05-20T16:57:03.265" v="6322" actId="478"/>
          <ac:spMkLst>
            <pc:docMk/>
            <pc:sldMk cId="978100714" sldId="276"/>
            <ac:spMk id="8" creationId="{4F710AEC-01AC-49AF-B6CD-4D1E78AB6A5C}"/>
          </ac:spMkLst>
        </pc:spChg>
      </pc:sldChg>
      <pc:sldChg chg="addSp delSp modSp add modAnim">
        <pc:chgData name="Libuše Podzemská, Ing" userId="b71e04d6-0f8c-4377-8788-29f7cca4519e" providerId="ADAL" clId="{43574055-3CA4-495A-B701-73D01599A319}" dt="2021-05-20T17:24:29.350" v="6707"/>
        <pc:sldMkLst>
          <pc:docMk/>
          <pc:sldMk cId="3933936245" sldId="277"/>
        </pc:sldMkLst>
        <pc:spChg chg="del">
          <ac:chgData name="Libuše Podzemská, Ing" userId="b71e04d6-0f8c-4377-8788-29f7cca4519e" providerId="ADAL" clId="{43574055-3CA4-495A-B701-73D01599A319}" dt="2021-05-20T16:59:54.947" v="6360" actId="478"/>
          <ac:spMkLst>
            <pc:docMk/>
            <pc:sldMk cId="3933936245" sldId="277"/>
            <ac:spMk id="2" creationId="{5477A4C5-5638-4B11-8C97-B5C0F0374667}"/>
          </ac:spMkLst>
        </pc:spChg>
        <pc:spChg chg="del">
          <ac:chgData name="Libuše Podzemská, Ing" userId="b71e04d6-0f8c-4377-8788-29f7cca4519e" providerId="ADAL" clId="{43574055-3CA4-495A-B701-73D01599A319}" dt="2021-05-20T16:59:45.781" v="6358" actId="478"/>
          <ac:spMkLst>
            <pc:docMk/>
            <pc:sldMk cId="3933936245" sldId="277"/>
            <ac:spMk id="4" creationId="{930D64DE-B918-4D56-8F7F-00F4739CB260}"/>
          </ac:spMkLst>
        </pc:spChg>
        <pc:spChg chg="mod">
          <ac:chgData name="Libuše Podzemská, Ing" userId="b71e04d6-0f8c-4377-8788-29f7cca4519e" providerId="ADAL" clId="{43574055-3CA4-495A-B701-73D01599A319}" dt="2021-05-20T17:00:59.228" v="6374" actId="255"/>
          <ac:spMkLst>
            <pc:docMk/>
            <pc:sldMk cId="3933936245" sldId="277"/>
            <ac:spMk id="5" creationId="{7DF7DEF6-2B10-4278-B2C7-BBC385357A8D}"/>
          </ac:spMkLst>
        </pc:spChg>
        <pc:spChg chg="add del mod">
          <ac:chgData name="Libuše Podzemská, Ing" userId="b71e04d6-0f8c-4377-8788-29f7cca4519e" providerId="ADAL" clId="{43574055-3CA4-495A-B701-73D01599A319}" dt="2021-05-20T16:59:50.730" v="6359" actId="478"/>
          <ac:spMkLst>
            <pc:docMk/>
            <pc:sldMk cId="3933936245" sldId="277"/>
            <ac:spMk id="6" creationId="{4884F694-0CEE-44D9-A795-64D335185CF9}"/>
          </ac:spMkLst>
        </pc:spChg>
        <pc:spChg chg="del">
          <ac:chgData name="Libuše Podzemská, Ing" userId="b71e04d6-0f8c-4377-8788-29f7cca4519e" providerId="ADAL" clId="{43574055-3CA4-495A-B701-73D01599A319}" dt="2021-05-20T17:00:08.230" v="6362" actId="478"/>
          <ac:spMkLst>
            <pc:docMk/>
            <pc:sldMk cId="3933936245" sldId="277"/>
            <ac:spMk id="7" creationId="{07BFB768-6DC0-48B8-A6D6-BDE21C48E952}"/>
          </ac:spMkLst>
        </pc:spChg>
        <pc:spChg chg="mod">
          <ac:chgData name="Libuše Podzemská, Ing" userId="b71e04d6-0f8c-4377-8788-29f7cca4519e" providerId="ADAL" clId="{43574055-3CA4-495A-B701-73D01599A319}" dt="2021-05-20T17:01:06.862" v="6375" actId="14100"/>
          <ac:spMkLst>
            <pc:docMk/>
            <pc:sldMk cId="3933936245" sldId="277"/>
            <ac:spMk id="8" creationId="{4F710AEC-01AC-49AF-B6CD-4D1E78AB6A5C}"/>
          </ac:spMkLst>
        </pc:spChg>
        <pc:spChg chg="add del mod">
          <ac:chgData name="Libuše Podzemská, Ing" userId="b71e04d6-0f8c-4377-8788-29f7cca4519e" providerId="ADAL" clId="{43574055-3CA4-495A-B701-73D01599A319}" dt="2021-05-20T17:00:00.922" v="6361" actId="478"/>
          <ac:spMkLst>
            <pc:docMk/>
            <pc:sldMk cId="3933936245" sldId="277"/>
            <ac:spMk id="10" creationId="{88A8EC55-DB4D-4DE2-B45B-024AF4521BD8}"/>
          </ac:spMkLst>
        </pc:spChg>
      </pc:sldChg>
      <pc:sldMasterChg chg="modTransition modSldLayout">
        <pc:chgData name="Libuše Podzemská, Ing" userId="b71e04d6-0f8c-4377-8788-29f7cca4519e" providerId="ADAL" clId="{43574055-3CA4-495A-B701-73D01599A319}" dt="2021-05-20T15:29:18.061" v="6146"/>
        <pc:sldMasterMkLst>
          <pc:docMk/>
          <pc:sldMasterMk cId="0" sldId="2147483648"/>
        </pc:sldMasterMkLst>
        <pc:sldLayoutChg chg="modTransition">
          <pc:chgData name="Libuše Podzemská, Ing" userId="b71e04d6-0f8c-4377-8788-29f7cca4519e" providerId="ADAL" clId="{43574055-3CA4-495A-B701-73D01599A319}" dt="2021-05-20T15:29:18.061" v="6146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29:18.061" v="6146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29:18.061" v="6146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29:18.061" v="6146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29:18.061" v="6146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29:18.061" v="6146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29:18.061" v="6146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29:18.061" v="6146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29:18.061" v="6146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29:18.061" v="6146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29:18.061" v="6146"/>
          <pc:sldLayoutMkLst>
            <pc:docMk/>
            <pc:sldMasterMk cId="0" sldId="2147483648"/>
            <pc:sldLayoutMk cId="0" sldId="2147483659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29:18.061" v="6146"/>
          <pc:sldLayoutMkLst>
            <pc:docMk/>
            <pc:sldMasterMk cId="0" sldId="2147483648"/>
            <pc:sldLayoutMk cId="0" sldId="2147483660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29:18.061" v="6146"/>
          <pc:sldLayoutMkLst>
            <pc:docMk/>
            <pc:sldMasterMk cId="0" sldId="2147483648"/>
            <pc:sldLayoutMk cId="0" sldId="2147483661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29:18.061" v="6146"/>
          <pc:sldLayoutMkLst>
            <pc:docMk/>
            <pc:sldMasterMk cId="0" sldId="2147483648"/>
            <pc:sldLayoutMk cId="0" sldId="2147483663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29:18.061" v="6146"/>
          <pc:sldLayoutMkLst>
            <pc:docMk/>
            <pc:sldMasterMk cId="0" sldId="2147483648"/>
            <pc:sldLayoutMk cId="0" sldId="2147483666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29:18.061" v="6146"/>
          <pc:sldLayoutMkLst>
            <pc:docMk/>
            <pc:sldMasterMk cId="0" sldId="2147483648"/>
            <pc:sldLayoutMk cId="0" sldId="2147483667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29:18.061" v="6146"/>
          <pc:sldLayoutMkLst>
            <pc:docMk/>
            <pc:sldMasterMk cId="0" sldId="2147483648"/>
            <pc:sldLayoutMk cId="0" sldId="2147483668"/>
          </pc:sldLayoutMkLst>
        </pc:sldLayoutChg>
      </pc:sldMasterChg>
      <pc:sldMasterChg chg="modTransition modSldLayout">
        <pc:chgData name="Libuše Podzemská, Ing" userId="b71e04d6-0f8c-4377-8788-29f7cca4519e" providerId="ADAL" clId="{43574055-3CA4-495A-B701-73D01599A319}" dt="2021-05-20T15:38:17.401" v="6169"/>
        <pc:sldMasterMkLst>
          <pc:docMk/>
          <pc:sldMasterMk cId="2107961503" sldId="2147483669"/>
        </pc:sldMasterMkLst>
        <pc:sldLayoutChg chg="modTransition">
          <pc:chgData name="Libuše Podzemská, Ing" userId="b71e04d6-0f8c-4377-8788-29f7cca4519e" providerId="ADAL" clId="{43574055-3CA4-495A-B701-73D01599A319}" dt="2021-05-20T15:38:17.401" v="6169"/>
          <pc:sldLayoutMkLst>
            <pc:docMk/>
            <pc:sldMasterMk cId="2107961503" sldId="2147483669"/>
            <pc:sldLayoutMk cId="997983989" sldId="2147483670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38:17.401" v="6169"/>
          <pc:sldLayoutMkLst>
            <pc:docMk/>
            <pc:sldMasterMk cId="2107961503" sldId="2147483669"/>
            <pc:sldLayoutMk cId="203844302" sldId="2147483672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38:17.401" v="6169"/>
          <pc:sldLayoutMkLst>
            <pc:docMk/>
            <pc:sldMasterMk cId="2107961503" sldId="2147483669"/>
            <pc:sldLayoutMk cId="260027837" sldId="2147483673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38:17.401" v="6169"/>
          <pc:sldLayoutMkLst>
            <pc:docMk/>
            <pc:sldMasterMk cId="2107961503" sldId="2147483669"/>
            <pc:sldLayoutMk cId="1004026582" sldId="2147483674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38:17.401" v="6169"/>
          <pc:sldLayoutMkLst>
            <pc:docMk/>
            <pc:sldMasterMk cId="2107961503" sldId="2147483669"/>
            <pc:sldLayoutMk cId="2180075872" sldId="2147483675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38:17.401" v="6169"/>
          <pc:sldLayoutMkLst>
            <pc:docMk/>
            <pc:sldMasterMk cId="2107961503" sldId="2147483669"/>
            <pc:sldLayoutMk cId="1741726290" sldId="2147483676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38:17.401" v="6169"/>
          <pc:sldLayoutMkLst>
            <pc:docMk/>
            <pc:sldMasterMk cId="2107961503" sldId="2147483669"/>
            <pc:sldLayoutMk cId="2822585359" sldId="2147483677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38:17.401" v="6169"/>
          <pc:sldLayoutMkLst>
            <pc:docMk/>
            <pc:sldMasterMk cId="2107961503" sldId="2147483669"/>
            <pc:sldLayoutMk cId="769379899" sldId="2147483678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38:17.401" v="6169"/>
          <pc:sldLayoutMkLst>
            <pc:docMk/>
            <pc:sldMasterMk cId="2107961503" sldId="2147483669"/>
            <pc:sldLayoutMk cId="2536879524" sldId="2147483679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38:17.401" v="6169"/>
          <pc:sldLayoutMkLst>
            <pc:docMk/>
            <pc:sldMasterMk cId="2107961503" sldId="2147483669"/>
            <pc:sldLayoutMk cId="719301284" sldId="2147483680"/>
          </pc:sldLayoutMkLst>
        </pc:sldLayoutChg>
      </pc:sldMasterChg>
      <pc:sldMasterChg chg="modTransition modSldLayout">
        <pc:chgData name="Libuše Podzemská, Ing" userId="b71e04d6-0f8c-4377-8788-29f7cca4519e" providerId="ADAL" clId="{43574055-3CA4-495A-B701-73D01599A319}" dt="2021-05-20T15:38:11.888" v="6168"/>
        <pc:sldMasterMkLst>
          <pc:docMk/>
          <pc:sldMasterMk cId="2118275437" sldId="2147483669"/>
        </pc:sldMasterMkLst>
        <pc:sldLayoutChg chg="modTransition">
          <pc:chgData name="Libuše Podzemská, Ing" userId="b71e04d6-0f8c-4377-8788-29f7cca4519e" providerId="ADAL" clId="{43574055-3CA4-495A-B701-73D01599A319}" dt="2021-05-20T15:38:11.888" v="6168"/>
          <pc:sldLayoutMkLst>
            <pc:docMk/>
            <pc:sldMasterMk cId="2118275437" sldId="2147483669"/>
            <pc:sldLayoutMk cId="3753923674" sldId="2147483670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38:11.888" v="6168"/>
          <pc:sldLayoutMkLst>
            <pc:docMk/>
            <pc:sldMasterMk cId="2118275437" sldId="2147483669"/>
            <pc:sldLayoutMk cId="249719222" sldId="2147483672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38:11.888" v="6168"/>
          <pc:sldLayoutMkLst>
            <pc:docMk/>
            <pc:sldMasterMk cId="2118275437" sldId="2147483669"/>
            <pc:sldLayoutMk cId="3366048605" sldId="2147483673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38:11.888" v="6168"/>
          <pc:sldLayoutMkLst>
            <pc:docMk/>
            <pc:sldMasterMk cId="2118275437" sldId="2147483669"/>
            <pc:sldLayoutMk cId="3329804522" sldId="2147483674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38:11.888" v="6168"/>
          <pc:sldLayoutMkLst>
            <pc:docMk/>
            <pc:sldMasterMk cId="2118275437" sldId="2147483669"/>
            <pc:sldLayoutMk cId="1073103731" sldId="2147483675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38:11.888" v="6168"/>
          <pc:sldLayoutMkLst>
            <pc:docMk/>
            <pc:sldMasterMk cId="2118275437" sldId="2147483669"/>
            <pc:sldLayoutMk cId="4242718857" sldId="2147483676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38:11.888" v="6168"/>
          <pc:sldLayoutMkLst>
            <pc:docMk/>
            <pc:sldMasterMk cId="2118275437" sldId="2147483669"/>
            <pc:sldLayoutMk cId="1284426615" sldId="2147483677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38:11.888" v="6168"/>
          <pc:sldLayoutMkLst>
            <pc:docMk/>
            <pc:sldMasterMk cId="2118275437" sldId="2147483669"/>
            <pc:sldLayoutMk cId="952006051" sldId="2147483678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38:11.888" v="6168"/>
          <pc:sldLayoutMkLst>
            <pc:docMk/>
            <pc:sldMasterMk cId="2118275437" sldId="2147483669"/>
            <pc:sldLayoutMk cId="3258871269" sldId="2147483679"/>
          </pc:sldLayoutMkLst>
        </pc:sldLayoutChg>
        <pc:sldLayoutChg chg="modTransition">
          <pc:chgData name="Libuše Podzemská, Ing" userId="b71e04d6-0f8c-4377-8788-29f7cca4519e" providerId="ADAL" clId="{43574055-3CA4-495A-B701-73D01599A319}" dt="2021-05-20T15:38:11.888" v="6168"/>
          <pc:sldLayoutMkLst>
            <pc:docMk/>
            <pc:sldMasterMk cId="2118275437" sldId="2147483669"/>
            <pc:sldLayoutMk cId="3138463332" sldId="2147483680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606164-D751-4CBA-A4E9-FAD5A1E02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ACE1CEB-D2A6-453D-B895-4AE251177C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C732AF-750E-45BD-86CA-26C5FB7D5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C65317-0F86-40E7-888F-93BA2BCD5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BC2F4CC-434A-4439-9127-85BF1D5E0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9839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74AE65-DA74-4F04-909F-F7D32429B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D6ED6E3-BFE5-4900-B94A-F8A02417F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C251A4F-0A44-4DE6-B776-D8D3B346D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1/24/2022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4861FE2-5C13-4B43-9DF4-A2447743D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B470F39-2B4D-4F24-890B-5CA2958A9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28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7C1B44-1A97-474C-8B61-86AFC1571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EBFFB4F-3CEF-49F0-B2F9-792746109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D30CDC1-DEFD-4BE1-8816-D603F687E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D08E6D-FAE5-423D-8477-F79FC221C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D11C7D-813C-47A8-AFFA-30DFEE3D9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3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F59B5D-26E6-4DC0-A9EF-1DDEA4DCF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C9D2A28-64F0-4DF7-A91C-248F1FA5A0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04F166C-216B-4071-A65C-57F152FC7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1AF1B5D-2B5B-4B11-8F81-34E6299D9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C8954FA-4CC4-4D26-87F6-8B840073F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5D79721-D81C-4A8E-B235-0D5D0E973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278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2DE991-779B-4A4B-8CA0-F92AF7946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92E2E4C-2E5E-44DD-ADC6-A5E7426CB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D9682C0-2071-411F-BCC0-93C6C7742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47ABBE7-97EF-42B2-96F0-4792D5D645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11E6CF3-9A27-48B1-B629-DC4855689F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5A6E522-AE2F-4E7C-A6DB-8407C981C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17F2A32-BE23-4FB0-963C-FB7415F56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85427FD-4F69-46D4-A14A-D6FCBFB47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0265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62FF58-5D15-499E-95FE-E538CAC87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E244DB6-807C-4CCF-B9E1-5AA296709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D40321C-7543-43CD-B80E-7F23F3712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0709330-AAA8-482C-B9DF-DE1D3372E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0758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37BDE2D-F95B-4FC9-8601-BB0DA4E78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8335F22-6322-4D71-BEEB-6A9E59C05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7156F00-6313-4C14-A8C3-43B493125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7262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15CF57-7A95-4CAE-8161-6A3658F9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F344C38-02A4-4518-9E7B-E281ACA3E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607719E-DF09-461B-8B58-A1DB00E61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76B7967-49A0-4789-887E-EAD33BEB3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886A98C-9DB6-4C46-A655-22633A71D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6A5F370-7FFD-4793-B701-8269C0FC9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5853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F92B65-1896-452A-BC1E-B4DE942F9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40C883E-9A95-44CB-86CE-0BBA28A6D3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3160176-B053-4829-8E12-B95F630B0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98BA6AB-4FDC-40F7-87AD-6C41FC367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39A4E78-8164-40B8-A54B-34D3F29A9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62558DD-EB08-4017-B4CF-69693C2F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3798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59A40-08E8-427A-B119-04332C712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B41113F-0F1D-477D-85B2-9A463C4E5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9C0543-5860-4C58-8C15-CAF3382E2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88161A-5338-49DA-8D20-86B5A7C7C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7C2A0E-57D8-48AB-9E18-C156E4A73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8795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1CC12E9-DC3A-41EE-948A-26CE3C6CF2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49769A5-C026-4F41-9F8C-C4B36F8D39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E53027-A752-4AE7-A1AA-92DD799EF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1961B7-9E1B-42F1-932E-EE6974BD4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2CD152-5F35-4B0E-A624-876949C19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3012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C76C689-1354-40AA-83F7-283890CE1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54253F6-41B4-46FD-96F5-9721F767A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5E626C-F640-4C01-8C88-72F4789BB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1/24/2022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A4D5485-DE0F-466F-972C-1ACEFE8F67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C54313-9504-4795-BFB2-31FD45A4D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961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44137" y="521472"/>
            <a:ext cx="11051177" cy="2744242"/>
          </a:xfrm>
        </p:spPr>
        <p:txBody>
          <a:bodyPr>
            <a:normAutofit fontScale="90000"/>
          </a:bodyPr>
          <a:lstStyle/>
          <a:p>
            <a:r>
              <a:rPr lang="cs-CZ" sz="2700" dirty="0"/>
              <a:t>Číslo projektu / </a:t>
            </a:r>
            <a:r>
              <a:rPr lang="de-DE" sz="2700" dirty="0"/>
              <a:t>Projektnummer</a:t>
            </a:r>
            <a:r>
              <a:rPr lang="cs-CZ" sz="2700" dirty="0"/>
              <a:t>:  320</a:t>
            </a:r>
            <a:br>
              <a:rPr lang="cs-CZ" sz="2700" dirty="0"/>
            </a:br>
            <a:r>
              <a:rPr lang="cs-CZ" sz="2700" dirty="0"/>
              <a:t>Název projektu: Udržitelnost a ochrana životního prostředí ve škole, </a:t>
            </a:r>
            <a:br>
              <a:rPr lang="cs-CZ" sz="2700" dirty="0"/>
            </a:br>
            <a:r>
              <a:rPr lang="cs-CZ" sz="2700" dirty="0"/>
              <a:t>v práci a ve společnosti.</a:t>
            </a:r>
            <a:br>
              <a:rPr lang="cs-CZ" sz="2700" dirty="0"/>
            </a:br>
            <a:r>
              <a:rPr lang="de-DE" sz="2700" dirty="0"/>
              <a:t>Projektname: Nachhaltigkeit und Umweltschutz in Schule, Beruf und Gesellschaft.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223656"/>
            <a:ext cx="9144000" cy="1280161"/>
          </a:xfrm>
        </p:spPr>
        <p:txBody>
          <a:bodyPr/>
          <a:lstStyle/>
          <a:p>
            <a:r>
              <a:rPr lang="cs-CZ" sz="4000" dirty="0"/>
              <a:t>Digitální kompetence</a:t>
            </a:r>
          </a:p>
          <a:p>
            <a:r>
              <a:rPr lang="cs-CZ" dirty="0"/>
              <a:t>Seznámení s problematikou</a:t>
            </a:r>
          </a:p>
          <a:p>
            <a:endParaRPr lang="cs-CZ" dirty="0"/>
          </a:p>
        </p:txBody>
      </p:sp>
      <p:pic>
        <p:nvPicPr>
          <p:cNvPr id="4" name="Obrázek 3" descr="C:\Users\hlavacovam\Desktop\Logo ke kontrole image00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630" y="2679110"/>
            <a:ext cx="4396740" cy="855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03037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FE2B6A-CB58-4D26-B741-5646D8B4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5" y="822665"/>
            <a:ext cx="10003648" cy="615517"/>
          </a:xfrm>
        </p:spPr>
        <p:txBody>
          <a:bodyPr/>
          <a:lstStyle/>
          <a:p>
            <a:r>
              <a:rPr lang="cs-CZ" dirty="0"/>
              <a:t>Řešení problémů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123434D-8281-40C1-AD70-9ED539217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6705" y="1855433"/>
            <a:ext cx="10474165" cy="3355759"/>
          </a:xfrm>
        </p:spPr>
        <p:txBody>
          <a:bodyPr>
            <a:noAutofit/>
          </a:bodyPr>
          <a:lstStyle/>
          <a:p>
            <a:r>
              <a:rPr lang="cs-CZ" sz="2400" dirty="0"/>
              <a:t>Život je jako továrna na řešení problémů…</a:t>
            </a:r>
          </a:p>
          <a:p>
            <a:r>
              <a:rPr lang="cs-CZ" sz="2400" dirty="0"/>
              <a:t>…a když přijdou v digitálním prostředí, měli bychom je umět </a:t>
            </a:r>
            <a:br>
              <a:rPr lang="cs-CZ" sz="2400" dirty="0"/>
            </a:br>
            <a:r>
              <a:rPr lang="cs-CZ" sz="2400" dirty="0"/>
              <a:t>	- včas identifikovat</a:t>
            </a:r>
            <a:br>
              <a:rPr lang="cs-CZ" sz="2400" dirty="0"/>
            </a:br>
            <a:r>
              <a:rPr lang="cs-CZ" sz="2400" dirty="0"/>
              <a:t>	- správně pojmenovat</a:t>
            </a:r>
            <a:br>
              <a:rPr lang="cs-CZ" sz="2400" dirty="0"/>
            </a:br>
            <a:r>
              <a:rPr lang="cs-CZ" sz="2400" dirty="0"/>
              <a:t>	- najít řešení</a:t>
            </a:r>
          </a:p>
          <a:p>
            <a:r>
              <a:rPr lang="cs-CZ" sz="2400" dirty="0"/>
              <a:t>Sami nebo s pomocí. I schopnost oslovit toho správného člověka se počítá…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9208619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123434D-8281-40C1-AD70-9ED539217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422" y="332874"/>
            <a:ext cx="10487427" cy="1368894"/>
          </a:xfrm>
        </p:spPr>
        <p:txBody>
          <a:bodyPr>
            <a:noAutofit/>
          </a:bodyPr>
          <a:lstStyle/>
          <a:p>
            <a:r>
              <a:rPr lang="cs-CZ" sz="2400" dirty="0" err="1"/>
              <a:t>Facebook</a:t>
            </a:r>
            <a:r>
              <a:rPr lang="cs-CZ" sz="2400" dirty="0"/>
              <a:t> používá kolem 2200000000 uživatelů…</a:t>
            </a:r>
          </a:p>
          <a:p>
            <a:r>
              <a:rPr lang="cs-CZ" sz="2400" dirty="0"/>
              <a:t>Na soc. sítích strávíme něco přes 2 hodiny času denně. Nemusíme tam však jen marnit čas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D4ABE7D5-F7CE-44A4-88E0-AE2D1FBBC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033" t="43228" r="77725" b="41180"/>
          <a:stretch/>
        </p:blipFill>
        <p:spPr>
          <a:xfrm>
            <a:off x="5486298" y="2351624"/>
            <a:ext cx="2759548" cy="158777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577A391-2EF2-4F69-86E1-5B956D5BAC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85" t="34159" r="54212" b="50519"/>
          <a:stretch/>
        </p:blipFill>
        <p:spPr>
          <a:xfrm>
            <a:off x="8679402" y="2360697"/>
            <a:ext cx="2759548" cy="153406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0D9011B-B19C-4FB6-9C0B-1DB2AA90F5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60" t="45659" r="56756" b="38470"/>
          <a:stretch/>
        </p:blipFill>
        <p:spPr>
          <a:xfrm>
            <a:off x="5486298" y="4091212"/>
            <a:ext cx="2792803" cy="161029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A3DCD65-574D-49A7-8283-440EBAB836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11" t="30755" r="75998" b="53587"/>
          <a:stretch/>
        </p:blipFill>
        <p:spPr>
          <a:xfrm>
            <a:off x="8679402" y="4077603"/>
            <a:ext cx="2826058" cy="1627674"/>
          </a:xfrm>
          <a:prstGeom prst="rect">
            <a:avLst/>
          </a:prstGeom>
        </p:spPr>
      </p:pic>
      <p:sp>
        <p:nvSpPr>
          <p:cNvPr id="11" name="Zástupný symbol pro text 3">
            <a:extLst>
              <a:ext uri="{FF2B5EF4-FFF2-40B4-BE49-F238E27FC236}">
                <a16:creationId xmlns:a16="http://schemas.microsoft.com/office/drawing/2014/main" id="{1AEF337D-6CB9-49C3-9DE6-04A5CE73E090}"/>
              </a:ext>
            </a:extLst>
          </p:cNvPr>
          <p:cNvSpPr txBox="1">
            <a:spLocks/>
          </p:cNvSpPr>
          <p:nvPr/>
        </p:nvSpPr>
        <p:spPr>
          <a:xfrm>
            <a:off x="1062421" y="1807626"/>
            <a:ext cx="10487427" cy="1486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Sociální sítě se staly i základní platformou řady prospěšných aktivit občanské společnosti: </a:t>
            </a:r>
          </a:p>
          <a:p>
            <a:r>
              <a:rPr lang="cs-CZ" sz="2400" dirty="0"/>
              <a:t>Burcují proti plýtvání</a:t>
            </a:r>
          </a:p>
        </p:txBody>
      </p:sp>
      <p:sp>
        <p:nvSpPr>
          <p:cNvPr id="12" name="Zástupný symbol pro text 3">
            <a:extLst>
              <a:ext uri="{FF2B5EF4-FFF2-40B4-BE49-F238E27FC236}">
                <a16:creationId xmlns:a16="http://schemas.microsoft.com/office/drawing/2014/main" id="{8BC1E007-B866-45CD-99EB-33C7E2426E3A}"/>
              </a:ext>
            </a:extLst>
          </p:cNvPr>
          <p:cNvSpPr txBox="1">
            <a:spLocks/>
          </p:cNvSpPr>
          <p:nvPr/>
        </p:nvSpPr>
        <p:spPr>
          <a:xfrm>
            <a:off x="1062422" y="5618503"/>
            <a:ext cx="10274734" cy="1146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Je to demokratické prostředí, které všichni můžeme využít, jak nám přijde nejlepší</a:t>
            </a:r>
          </a:p>
          <a:p>
            <a:r>
              <a:rPr lang="cs-CZ" sz="2400" dirty="0"/>
              <a:t>Tak buďme kompetentní</a:t>
            </a:r>
          </a:p>
          <a:p>
            <a:endParaRPr lang="cs-CZ" sz="2400" dirty="0"/>
          </a:p>
        </p:txBody>
      </p:sp>
      <p:sp>
        <p:nvSpPr>
          <p:cNvPr id="13" name="Zástupný symbol pro text 3">
            <a:extLst>
              <a:ext uri="{FF2B5EF4-FFF2-40B4-BE49-F238E27FC236}">
                <a16:creationId xmlns:a16="http://schemas.microsoft.com/office/drawing/2014/main" id="{44BBE29D-7BB6-41C0-BCBF-BC3F30CC8334}"/>
              </a:ext>
            </a:extLst>
          </p:cNvPr>
          <p:cNvSpPr txBox="1">
            <a:spLocks/>
          </p:cNvSpPr>
          <p:nvPr/>
        </p:nvSpPr>
        <p:spPr>
          <a:xfrm>
            <a:off x="1054995" y="3303863"/>
            <a:ext cx="5755628" cy="545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Proti špatnému nakládání s odpady</a:t>
            </a:r>
          </a:p>
        </p:txBody>
      </p:sp>
      <p:sp>
        <p:nvSpPr>
          <p:cNvPr id="14" name="Zástupný symbol pro text 3">
            <a:extLst>
              <a:ext uri="{FF2B5EF4-FFF2-40B4-BE49-F238E27FC236}">
                <a16:creationId xmlns:a16="http://schemas.microsoft.com/office/drawing/2014/main" id="{2B042E87-A8FA-4A35-91D1-7CB607404195}"/>
              </a:ext>
            </a:extLst>
          </p:cNvPr>
          <p:cNvSpPr txBox="1">
            <a:spLocks/>
          </p:cNvSpPr>
          <p:nvPr/>
        </p:nvSpPr>
        <p:spPr>
          <a:xfrm>
            <a:off x="1062423" y="3831341"/>
            <a:ext cx="2870386" cy="545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Proti špatným vládám</a:t>
            </a:r>
          </a:p>
        </p:txBody>
      </p:sp>
      <p:sp>
        <p:nvSpPr>
          <p:cNvPr id="15" name="Zástupný symbol pro text 3">
            <a:extLst>
              <a:ext uri="{FF2B5EF4-FFF2-40B4-BE49-F238E27FC236}">
                <a16:creationId xmlns:a16="http://schemas.microsoft.com/office/drawing/2014/main" id="{F8EC0940-2D4E-4C03-A83E-8F3BEA07A1DF}"/>
              </a:ext>
            </a:extLst>
          </p:cNvPr>
          <p:cNvSpPr txBox="1">
            <a:spLocks/>
          </p:cNvSpPr>
          <p:nvPr/>
        </p:nvSpPr>
        <p:spPr>
          <a:xfrm>
            <a:off x="1301130" y="4297768"/>
            <a:ext cx="3856037" cy="433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a nejspíš i proti těm dobrým</a:t>
            </a:r>
          </a:p>
        </p:txBody>
      </p:sp>
      <p:sp>
        <p:nvSpPr>
          <p:cNvPr id="16" name="Zástupný symbol pro text 3">
            <a:extLst>
              <a:ext uri="{FF2B5EF4-FFF2-40B4-BE49-F238E27FC236}">
                <a16:creationId xmlns:a16="http://schemas.microsoft.com/office/drawing/2014/main" id="{57CFFE56-FC15-43FD-BD25-DD84D939AD0E}"/>
              </a:ext>
            </a:extLst>
          </p:cNvPr>
          <p:cNvSpPr txBox="1">
            <a:spLocks/>
          </p:cNvSpPr>
          <p:nvPr/>
        </p:nvSpPr>
        <p:spPr>
          <a:xfrm>
            <a:off x="4081512" y="6142373"/>
            <a:ext cx="2151309" cy="535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/>
              <a:t>i DIGITÁLNĚ</a:t>
            </a:r>
          </a:p>
        </p:txBody>
      </p:sp>
    </p:spTree>
    <p:extLst>
      <p:ext uri="{BB962C8B-B14F-4D97-AF65-F5344CB8AC3E}">
        <p14:creationId xmlns:p14="http://schemas.microsoft.com/office/powerpoint/2010/main" val="8389674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77A4C5-5638-4B11-8C97-B5C0F037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5" y="236977"/>
            <a:ext cx="10304913" cy="457199"/>
          </a:xfrm>
        </p:spPr>
        <p:txBody>
          <a:bodyPr>
            <a:normAutofit fontScale="90000"/>
          </a:bodyPr>
          <a:lstStyle/>
          <a:p>
            <a:r>
              <a:rPr lang="cs-CZ" dirty="0"/>
              <a:t>Slovníček pojmů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30D64DE-B918-4D56-8F7F-00F4739CB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6704" y="819941"/>
            <a:ext cx="10304913" cy="2757759"/>
          </a:xfrm>
        </p:spPr>
        <p:txBody>
          <a:bodyPr>
            <a:noAutofit/>
          </a:bodyPr>
          <a:lstStyle/>
          <a:p>
            <a:r>
              <a:rPr lang="cs-CZ" sz="2400" b="1" dirty="0"/>
              <a:t>Digitální kompetence</a:t>
            </a:r>
          </a:p>
          <a:p>
            <a:r>
              <a:rPr lang="cs-CZ" sz="2400" dirty="0"/>
              <a:t>Digitální kompetence je schopnost používat znalosti a dovednosti v oblasti digitálních technologií zodpovědně, samostatně a vhodným způsobem v kontextu práce, zábavy či vzdělávání. Můžeme je rozdělit na kompetence spjaté </a:t>
            </a:r>
            <a:br>
              <a:rPr lang="cs-CZ" sz="2400" dirty="0"/>
            </a:br>
            <a:r>
              <a:rPr lang="cs-CZ" sz="2400" dirty="0"/>
              <a:t>s ovládáním dané digitální technologie a na kompetence vztahující se na práci </a:t>
            </a:r>
            <a:br>
              <a:rPr lang="cs-CZ" sz="2400" dirty="0"/>
            </a:br>
            <a:r>
              <a:rPr lang="cs-CZ" sz="2400" dirty="0"/>
              <a:t>s obsahem.</a:t>
            </a:r>
            <a:endParaRPr lang="cs-CZ" sz="2400" b="1" dirty="0"/>
          </a:p>
          <a:p>
            <a:endParaRPr lang="cs-CZ" sz="2400" dirty="0"/>
          </a:p>
        </p:txBody>
      </p:sp>
      <p:sp>
        <p:nvSpPr>
          <p:cNvPr id="7" name="Zástupný symbol pro text 3">
            <a:extLst>
              <a:ext uri="{FF2B5EF4-FFF2-40B4-BE49-F238E27FC236}">
                <a16:creationId xmlns:a16="http://schemas.microsoft.com/office/drawing/2014/main" id="{07BFB768-6DC0-48B8-A6D6-BDE21C48E952}"/>
              </a:ext>
            </a:extLst>
          </p:cNvPr>
          <p:cNvSpPr txBox="1">
            <a:spLocks/>
          </p:cNvSpPr>
          <p:nvPr/>
        </p:nvSpPr>
        <p:spPr>
          <a:xfrm>
            <a:off x="1146704" y="3783366"/>
            <a:ext cx="10304912" cy="2757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/>
              <a:t>Digitální kompetence přenositelné</a:t>
            </a:r>
          </a:p>
          <a:p>
            <a:r>
              <a:rPr lang="cs-CZ" sz="2400" dirty="0"/>
              <a:t>Přenositelné digitální kompetence představují schopnost využít znalosti a dovednosti, které nejsou přímo spojeny s konkrétním pracovním místem, kvalifikací či úkolem, ale jsou široce využitelné napříč obory i v soukromém životě. Tyto kompetence umožňují jednotlivci používat digitální technologie pohodlně v běžné praxi a flexibilně reagovat na změny.</a:t>
            </a:r>
          </a:p>
        </p:txBody>
      </p:sp>
    </p:spTree>
    <p:extLst>
      <p:ext uri="{BB962C8B-B14F-4D97-AF65-F5344CB8AC3E}">
        <p14:creationId xmlns:p14="http://schemas.microsoft.com/office/powerpoint/2010/main" val="9781007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3">
            <a:extLst>
              <a:ext uri="{FF2B5EF4-FFF2-40B4-BE49-F238E27FC236}">
                <a16:creationId xmlns:a16="http://schemas.microsoft.com/office/drawing/2014/main" id="{7DF7DEF6-2B10-4278-B2C7-BBC385357A8D}"/>
              </a:ext>
            </a:extLst>
          </p:cNvPr>
          <p:cNvSpPr txBox="1">
            <a:spLocks/>
          </p:cNvSpPr>
          <p:nvPr/>
        </p:nvSpPr>
        <p:spPr>
          <a:xfrm>
            <a:off x="1136342" y="292198"/>
            <a:ext cx="10280341" cy="3136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/>
              <a:t>Digitální kompetence nepřenositelné</a:t>
            </a:r>
          </a:p>
          <a:p>
            <a:r>
              <a:rPr lang="cs-CZ" sz="2400" dirty="0"/>
              <a:t>Nepřenositelné digitální kompetence souvisí vždy s ovládáním konkrétních digitálních nástrojů, které nejsou využitelné u jiného zaměstnavatele (např. registr úřadu veřejné správy, vlastní firemní docházkové systémy, firemní intranet). Mají tedy omezené možnosti využitelnosti a jsou relevantní pouze pro intervence zaměřené na zvyšování digitální gramotnosti v ekonomické oblasti.</a:t>
            </a:r>
          </a:p>
        </p:txBody>
      </p:sp>
      <p:sp>
        <p:nvSpPr>
          <p:cNvPr id="8" name="Zástupný symbol pro text 3">
            <a:extLst>
              <a:ext uri="{FF2B5EF4-FFF2-40B4-BE49-F238E27FC236}">
                <a16:creationId xmlns:a16="http://schemas.microsoft.com/office/drawing/2014/main" id="{4F710AEC-01AC-49AF-B6CD-4D1E78AB6A5C}"/>
              </a:ext>
            </a:extLst>
          </p:cNvPr>
          <p:cNvSpPr txBox="1">
            <a:spLocks/>
          </p:cNvSpPr>
          <p:nvPr/>
        </p:nvSpPr>
        <p:spPr>
          <a:xfrm>
            <a:off x="1136342" y="3524435"/>
            <a:ext cx="10280341" cy="3041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/>
              <a:t>Digitální kompetence specifické</a:t>
            </a:r>
          </a:p>
          <a:p>
            <a:r>
              <a:rPr lang="cs-CZ" sz="2400" dirty="0"/>
              <a:t>Specifické digitální kompetence odkazují ke schopnosti používat specializované digitální technologie při úkonech vázaných na určitý sektor trhu práce, profesi či zaměstnavatele. Jedná se o schopnost práce s profesně specifickými programy a funkcemi (např. specializované grafické programy, profesně specifický diagnostický software atd.)..</a:t>
            </a:r>
          </a:p>
        </p:txBody>
      </p:sp>
    </p:spTree>
    <p:extLst>
      <p:ext uri="{BB962C8B-B14F-4D97-AF65-F5344CB8AC3E}">
        <p14:creationId xmlns:p14="http://schemas.microsoft.com/office/powerpoint/2010/main" val="39339362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8A381D-C205-454F-A979-F89E9019EB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Digitální kompetence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72DA897-742A-48D0-B5E8-FCA74CD29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3602037"/>
            <a:ext cx="8791575" cy="2514677"/>
          </a:xfrm>
        </p:spPr>
        <p:txBody>
          <a:bodyPr/>
          <a:lstStyle/>
          <a:p>
            <a:r>
              <a:rPr lang="cs-CZ" dirty="0"/>
              <a:t>Seznámení s problematikou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47617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FE2B6A-CB58-4D26-B741-5646D8B4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121545"/>
          </a:xfrm>
        </p:spPr>
        <p:txBody>
          <a:bodyPr/>
          <a:lstStyle/>
          <a:p>
            <a:r>
              <a:rPr lang="cs-CZ" dirty="0"/>
              <a:t>Digitální kompetence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123434D-8281-40C1-AD70-9ED539217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6704" y="2290440"/>
            <a:ext cx="9843851" cy="1562469"/>
          </a:xfrm>
        </p:spPr>
        <p:txBody>
          <a:bodyPr>
            <a:normAutofit/>
          </a:bodyPr>
          <a:lstStyle/>
          <a:p>
            <a:r>
              <a:rPr lang="cs-CZ" sz="2400" dirty="0"/>
              <a:t>Je schopnost používat znalosti a dovednosti v oblasti digitálních technologií zodpovědně, samostatně a vhodným způsobem v kontextu práce, zábavy či vzdělávání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</p:txBody>
      </p:sp>
      <p:sp>
        <p:nvSpPr>
          <p:cNvPr id="9" name="Zástupný symbol pro text 3">
            <a:extLst>
              <a:ext uri="{FF2B5EF4-FFF2-40B4-BE49-F238E27FC236}">
                <a16:creationId xmlns:a16="http://schemas.microsoft.com/office/drawing/2014/main" id="{461DDBE1-9214-4A87-A050-C00850590B44}"/>
              </a:ext>
            </a:extLst>
          </p:cNvPr>
          <p:cNvSpPr txBox="1">
            <a:spLocks/>
          </p:cNvSpPr>
          <p:nvPr/>
        </p:nvSpPr>
        <p:spPr>
          <a:xfrm>
            <a:off x="1146703" y="4301232"/>
            <a:ext cx="9843851" cy="1469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Být digitálně kompetentní znamená držet krok s rychlým vývojem informačních a komunikačních technologií</a:t>
            </a:r>
          </a:p>
          <a:p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9859879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123434D-8281-40C1-AD70-9ED539217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4590" y="630315"/>
            <a:ext cx="7129397" cy="1242873"/>
          </a:xfrm>
        </p:spPr>
        <p:txBody>
          <a:bodyPr>
            <a:noAutofit/>
          </a:bodyPr>
          <a:lstStyle/>
          <a:p>
            <a:r>
              <a:rPr lang="cs-CZ" sz="2400" dirty="0"/>
              <a:t>Některé z nich jsou pro nás jednoduché a samozřejmé –třeba posílání e-mailů – základ virtuální komunikace</a:t>
            </a:r>
          </a:p>
          <a:p>
            <a:endParaRPr lang="cs-CZ" sz="24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1933A84-E9A1-4741-B404-ADBD19EC21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8" t="29031" r="89913" b="64090"/>
          <a:stretch/>
        </p:blipFill>
        <p:spPr>
          <a:xfrm>
            <a:off x="9125978" y="710215"/>
            <a:ext cx="1607124" cy="982461"/>
          </a:xfrm>
          <a:prstGeom prst="rect">
            <a:avLst/>
          </a:prstGeom>
        </p:spPr>
      </p:pic>
      <p:pic>
        <p:nvPicPr>
          <p:cNvPr id="11" name="Zástupný symbol pro obsah 2">
            <a:extLst>
              <a:ext uri="{FF2B5EF4-FFF2-40B4-BE49-F238E27FC236}">
                <a16:creationId xmlns:a16="http://schemas.microsoft.com/office/drawing/2014/main" id="{B5FA2A8B-35A4-4E2E-8148-DFA8D9FF4C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7907" t="19589" r="55516" b="55496"/>
          <a:stretch/>
        </p:blipFill>
        <p:spPr>
          <a:xfrm>
            <a:off x="1745628" y="1873188"/>
            <a:ext cx="2399929" cy="202903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C56BE45-CB31-48F1-A0E3-5ED2B1F92C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19" t="27961" r="60971" b="66343"/>
          <a:stretch/>
        </p:blipFill>
        <p:spPr>
          <a:xfrm>
            <a:off x="7625919" y="4707588"/>
            <a:ext cx="3642758" cy="752495"/>
          </a:xfrm>
          <a:prstGeom prst="rect">
            <a:avLst/>
          </a:prstGeom>
        </p:spPr>
      </p:pic>
      <p:sp>
        <p:nvSpPr>
          <p:cNvPr id="13" name="Zástupný symbol pro text 3">
            <a:extLst>
              <a:ext uri="{FF2B5EF4-FFF2-40B4-BE49-F238E27FC236}">
                <a16:creationId xmlns:a16="http://schemas.microsoft.com/office/drawing/2014/main" id="{4C6A77E7-EB12-4D07-BC7E-1C01FB1C867B}"/>
              </a:ext>
            </a:extLst>
          </p:cNvPr>
          <p:cNvSpPr txBox="1">
            <a:spLocks/>
          </p:cNvSpPr>
          <p:nvPr/>
        </p:nvSpPr>
        <p:spPr>
          <a:xfrm>
            <a:off x="1144591" y="4318875"/>
            <a:ext cx="6623370" cy="927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A pak jsou digitální kompetence, které jdou mimo většinu z nás -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</p:txBody>
      </p:sp>
      <p:sp>
        <p:nvSpPr>
          <p:cNvPr id="14" name="Zástupný symbol pro text 3">
            <a:extLst>
              <a:ext uri="{FF2B5EF4-FFF2-40B4-BE49-F238E27FC236}">
                <a16:creationId xmlns:a16="http://schemas.microsoft.com/office/drawing/2014/main" id="{AB5CBDD9-0A56-4725-8079-32EC7639912E}"/>
              </a:ext>
            </a:extLst>
          </p:cNvPr>
          <p:cNvSpPr txBox="1">
            <a:spLocks/>
          </p:cNvSpPr>
          <p:nvPr/>
        </p:nvSpPr>
        <p:spPr>
          <a:xfrm>
            <a:off x="5029198" y="1872202"/>
            <a:ext cx="6489577" cy="11018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Některé se jednoduché na první pohled jeví, ale pak nejsou – třeba taková ochrana soukromí</a:t>
            </a:r>
          </a:p>
          <a:p>
            <a:endParaRPr lang="cs-CZ" sz="2400" dirty="0"/>
          </a:p>
        </p:txBody>
      </p:sp>
      <p:sp>
        <p:nvSpPr>
          <p:cNvPr id="15" name="Zástupný symbol pro text 3">
            <a:extLst>
              <a:ext uri="{FF2B5EF4-FFF2-40B4-BE49-F238E27FC236}">
                <a16:creationId xmlns:a16="http://schemas.microsoft.com/office/drawing/2014/main" id="{70ED51BB-642E-45D9-BB24-1A90BCF2463E}"/>
              </a:ext>
            </a:extLst>
          </p:cNvPr>
          <p:cNvSpPr txBox="1">
            <a:spLocks/>
          </p:cNvSpPr>
          <p:nvPr/>
        </p:nvSpPr>
        <p:spPr>
          <a:xfrm>
            <a:off x="1144590" y="5570634"/>
            <a:ext cx="10201071" cy="7649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Jde o prosté psaní instrukcí počítači, o ovládání stroje  i to se dá dělat na jednoduché začátečnické úrovni</a:t>
            </a:r>
          </a:p>
          <a:p>
            <a:endParaRPr lang="cs-CZ" sz="2400" dirty="0"/>
          </a:p>
          <a:p>
            <a:endParaRPr lang="cs-CZ" sz="2400" dirty="0"/>
          </a:p>
        </p:txBody>
      </p:sp>
      <p:sp>
        <p:nvSpPr>
          <p:cNvPr id="16" name="Zástupný symbol pro text 3">
            <a:extLst>
              <a:ext uri="{FF2B5EF4-FFF2-40B4-BE49-F238E27FC236}">
                <a16:creationId xmlns:a16="http://schemas.microsoft.com/office/drawing/2014/main" id="{1AAD158D-7BDC-4FA1-88AE-80D6733BF8F9}"/>
              </a:ext>
            </a:extLst>
          </p:cNvPr>
          <p:cNvSpPr txBox="1">
            <a:spLocks/>
          </p:cNvSpPr>
          <p:nvPr/>
        </p:nvSpPr>
        <p:spPr>
          <a:xfrm>
            <a:off x="5029197" y="3153545"/>
            <a:ext cx="6489577" cy="1062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Jak složitá jsou vaše hesla?</a:t>
            </a:r>
          </a:p>
          <a:p>
            <a:r>
              <a:rPr lang="cs-CZ" sz="2400" dirty="0"/>
              <a:t>Používáte stejné heslo?   1 klíč k tolika identitám?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5653459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FE2B6A-CB58-4D26-B741-5646D8B4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5" y="609601"/>
            <a:ext cx="10048037" cy="766438"/>
          </a:xfrm>
        </p:spPr>
        <p:txBody>
          <a:bodyPr/>
          <a:lstStyle/>
          <a:p>
            <a:r>
              <a:rPr lang="cs-CZ" dirty="0"/>
              <a:t>Rozdělení digitálních kompetencí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123434D-8281-40C1-AD70-9ED539217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93615" y="2050742"/>
            <a:ext cx="5805997" cy="2965142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cs-CZ" sz="2400" dirty="0"/>
              <a:t>Zpracování informací</a:t>
            </a:r>
          </a:p>
          <a:p>
            <a:pPr marL="342900" indent="-342900">
              <a:buAutoNum type="arabicPeriod"/>
            </a:pPr>
            <a:r>
              <a:rPr lang="cs-CZ" sz="2400" dirty="0"/>
              <a:t>Komunikace a spolupráce</a:t>
            </a:r>
          </a:p>
          <a:p>
            <a:pPr marL="342900" indent="-342900">
              <a:buAutoNum type="arabicPeriod"/>
            </a:pPr>
            <a:r>
              <a:rPr lang="cs-CZ" sz="2400" dirty="0"/>
              <a:t>Vytváření digitálního obsahu</a:t>
            </a:r>
          </a:p>
          <a:p>
            <a:pPr marL="342900" indent="-342900">
              <a:buAutoNum type="arabicPeriod"/>
            </a:pPr>
            <a:r>
              <a:rPr lang="cs-CZ" sz="2400" dirty="0"/>
              <a:t>Bezpečnost</a:t>
            </a:r>
          </a:p>
          <a:p>
            <a:pPr marL="342900" indent="-342900">
              <a:buAutoNum type="arabicPeriod"/>
            </a:pPr>
            <a:r>
              <a:rPr lang="cs-CZ" sz="2400" dirty="0"/>
              <a:t>Řešení problémů</a:t>
            </a:r>
          </a:p>
        </p:txBody>
      </p:sp>
    </p:spTree>
    <p:extLst>
      <p:ext uri="{BB962C8B-B14F-4D97-AF65-F5344CB8AC3E}">
        <p14:creationId xmlns:p14="http://schemas.microsoft.com/office/powerpoint/2010/main" val="16193706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FE2B6A-CB58-4D26-B741-5646D8B4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5" y="609601"/>
            <a:ext cx="9870483" cy="704294"/>
          </a:xfrm>
        </p:spPr>
        <p:txBody>
          <a:bodyPr/>
          <a:lstStyle/>
          <a:p>
            <a:r>
              <a:rPr lang="cs-CZ" dirty="0"/>
              <a:t>Zpracování informací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123434D-8281-40C1-AD70-9ED539217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6704" y="1704514"/>
            <a:ext cx="9346701" cy="3382392"/>
          </a:xfrm>
        </p:spPr>
        <p:txBody>
          <a:bodyPr>
            <a:normAutofit/>
          </a:bodyPr>
          <a:lstStyle/>
          <a:p>
            <a:r>
              <a:rPr lang="cs-CZ" sz="2400" dirty="0"/>
              <a:t>Patří sem:</a:t>
            </a:r>
            <a:br>
              <a:rPr lang="cs-CZ" sz="2400" dirty="0"/>
            </a:br>
            <a:r>
              <a:rPr lang="cs-CZ" sz="2400" dirty="0"/>
              <a:t>	- vyhledávání</a:t>
            </a:r>
            <a:br>
              <a:rPr lang="cs-CZ" sz="2400" dirty="0"/>
            </a:br>
            <a:r>
              <a:rPr lang="cs-CZ" sz="2400" dirty="0"/>
              <a:t>	- vyhodnocování</a:t>
            </a:r>
            <a:br>
              <a:rPr lang="cs-CZ" sz="2400" dirty="0"/>
            </a:br>
            <a:r>
              <a:rPr lang="cs-CZ" sz="2400" dirty="0"/>
              <a:t>	- správa dat a digitálního obsahu</a:t>
            </a:r>
          </a:p>
          <a:p>
            <a:r>
              <a:rPr lang="cs-CZ" sz="2400" dirty="0"/>
              <a:t>Zajímá vás něco?</a:t>
            </a:r>
          </a:p>
          <a:p>
            <a:r>
              <a:rPr lang="cs-CZ" sz="2400" dirty="0"/>
              <a:t>Internetové vyhledávače pravděpodobně dokážou najít odpověď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BC6E9FF-F872-4E20-B39F-6BFC4B2884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31" t="43495" r="54345" b="52103"/>
          <a:stretch/>
        </p:blipFill>
        <p:spPr>
          <a:xfrm>
            <a:off x="4536491" y="5333998"/>
            <a:ext cx="6318794" cy="78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527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FE2B6A-CB58-4D26-B741-5646D8B4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5" y="403987"/>
            <a:ext cx="10225590" cy="668783"/>
          </a:xfrm>
        </p:spPr>
        <p:txBody>
          <a:bodyPr/>
          <a:lstStyle/>
          <a:p>
            <a:r>
              <a:rPr lang="cs-CZ" dirty="0"/>
              <a:t>Komunikace a spolupráce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123434D-8281-40C1-AD70-9ED539217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2155" y="1332813"/>
            <a:ext cx="8398276" cy="1576224"/>
          </a:xfrm>
        </p:spPr>
        <p:txBody>
          <a:bodyPr>
            <a:noAutofit/>
          </a:bodyPr>
          <a:lstStyle/>
          <a:p>
            <a:r>
              <a:rPr lang="cs-CZ" sz="2400" dirty="0"/>
              <a:t>Od dob telegrafu se metody komunikace značně rozvinuly a také zlidověly. Málo kdo měl doma vlastní telegraf. Zato dneska?</a:t>
            </a:r>
          </a:p>
          <a:p>
            <a:r>
              <a:rPr lang="cs-CZ" sz="2400" dirty="0"/>
              <a:t>Jestlipak tušíte, kolik lidí je na </a:t>
            </a:r>
            <a:r>
              <a:rPr lang="cs-CZ" sz="2400" dirty="0" err="1"/>
              <a:t>Facebooku</a:t>
            </a:r>
            <a:r>
              <a:rPr lang="cs-CZ" sz="2400" dirty="0"/>
              <a:t>? 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EDD8F657-1651-4BB7-91FC-ECDE77812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552" t="34719" r="55115" b="49192"/>
          <a:stretch/>
        </p:blipFill>
        <p:spPr>
          <a:xfrm>
            <a:off x="8748550" y="169558"/>
            <a:ext cx="2172855" cy="128248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BCD32E4-DA27-4A76-9154-0092DA9F90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63" t="26974" r="53165" b="57140"/>
          <a:stretch/>
        </p:blipFill>
        <p:spPr>
          <a:xfrm>
            <a:off x="6325759" y="2455299"/>
            <a:ext cx="2938509" cy="167548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93DFD4C-A2F6-4997-BE61-8F564EB8ED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60" t="48018" r="62742" b="36123"/>
          <a:stretch/>
        </p:blipFill>
        <p:spPr>
          <a:xfrm>
            <a:off x="9451114" y="1906503"/>
            <a:ext cx="2172855" cy="173080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A360C42-BA67-446C-8AAE-E852E4EEE4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196" t="35930" r="55443" b="48173"/>
          <a:stretch/>
        </p:blipFill>
        <p:spPr>
          <a:xfrm>
            <a:off x="8410112" y="3450508"/>
            <a:ext cx="2849733" cy="1658908"/>
          </a:xfrm>
          <a:prstGeom prst="rect">
            <a:avLst/>
          </a:prstGeom>
        </p:spPr>
      </p:pic>
      <p:sp>
        <p:nvSpPr>
          <p:cNvPr id="9" name="Zástupný symbol pro text 3">
            <a:extLst>
              <a:ext uri="{FF2B5EF4-FFF2-40B4-BE49-F238E27FC236}">
                <a16:creationId xmlns:a16="http://schemas.microsoft.com/office/drawing/2014/main" id="{427EB382-C99B-4AD1-AEE0-EBC8F211E224}"/>
              </a:ext>
            </a:extLst>
          </p:cNvPr>
          <p:cNvSpPr txBox="1">
            <a:spLocks/>
          </p:cNvSpPr>
          <p:nvPr/>
        </p:nvSpPr>
        <p:spPr>
          <a:xfrm>
            <a:off x="932155" y="3067514"/>
            <a:ext cx="5206758" cy="8855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Komunikace a spolupráce po síti znamená vzájemnou interakci uživatelů, </a:t>
            </a:r>
          </a:p>
        </p:txBody>
      </p:sp>
      <p:sp>
        <p:nvSpPr>
          <p:cNvPr id="10" name="Zástupný symbol pro text 3">
            <a:extLst>
              <a:ext uri="{FF2B5EF4-FFF2-40B4-BE49-F238E27FC236}">
                <a16:creationId xmlns:a16="http://schemas.microsoft.com/office/drawing/2014/main" id="{22BA2CEC-34A1-4149-A89D-625551E147F8}"/>
              </a:ext>
            </a:extLst>
          </p:cNvPr>
          <p:cNvSpPr txBox="1">
            <a:spLocks/>
          </p:cNvSpPr>
          <p:nvPr/>
        </p:nvSpPr>
        <p:spPr>
          <a:xfrm>
            <a:off x="932155" y="4396055"/>
            <a:ext cx="5671356" cy="701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a třeba i zapojení se do občanských aktivit</a:t>
            </a:r>
          </a:p>
        </p:txBody>
      </p:sp>
      <p:sp>
        <p:nvSpPr>
          <p:cNvPr id="11" name="Zástupný symbol pro text 3">
            <a:extLst>
              <a:ext uri="{FF2B5EF4-FFF2-40B4-BE49-F238E27FC236}">
                <a16:creationId xmlns:a16="http://schemas.microsoft.com/office/drawing/2014/main" id="{20F42E11-91B1-4611-BB66-F6265356FB48}"/>
              </a:ext>
            </a:extLst>
          </p:cNvPr>
          <p:cNvSpPr txBox="1">
            <a:spLocks/>
          </p:cNvSpPr>
          <p:nvPr/>
        </p:nvSpPr>
        <p:spPr>
          <a:xfrm>
            <a:off x="1260629" y="5174804"/>
            <a:ext cx="9889724" cy="12792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Je třeba mít pod kontrolou jak svoji virtuální identitu, tak svoje vystupování na síti. I tam se pohybují lidé a na slušnosti záleží. Proto byla vymyšlena etiketa na </a:t>
            </a:r>
            <a:r>
              <a:rPr lang="cs-CZ" sz="2400" dirty="0" err="1"/>
              <a:t>netu</a:t>
            </a:r>
            <a:r>
              <a:rPr lang="cs-CZ" sz="2400" dirty="0"/>
              <a:t> - NETIKETA</a:t>
            </a:r>
          </a:p>
        </p:txBody>
      </p:sp>
      <p:sp>
        <p:nvSpPr>
          <p:cNvPr id="12" name="Zástupný symbol pro text 3">
            <a:extLst>
              <a:ext uri="{FF2B5EF4-FFF2-40B4-BE49-F238E27FC236}">
                <a16:creationId xmlns:a16="http://schemas.microsoft.com/office/drawing/2014/main" id="{3CDD6114-83B9-48A6-8B25-DC122F3DF20F}"/>
              </a:ext>
            </a:extLst>
          </p:cNvPr>
          <p:cNvSpPr txBox="1">
            <a:spLocks/>
          </p:cNvSpPr>
          <p:nvPr/>
        </p:nvSpPr>
        <p:spPr>
          <a:xfrm>
            <a:off x="932155" y="3953062"/>
            <a:ext cx="3851423" cy="423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sdílení digitálního obsahu</a:t>
            </a:r>
          </a:p>
        </p:txBody>
      </p:sp>
    </p:spTree>
    <p:extLst>
      <p:ext uri="{BB962C8B-B14F-4D97-AF65-F5344CB8AC3E}">
        <p14:creationId xmlns:p14="http://schemas.microsoft.com/office/powerpoint/2010/main" val="12859364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FE2B6A-CB58-4D26-B741-5646D8B4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5" y="497150"/>
            <a:ext cx="10172324" cy="617266"/>
          </a:xfrm>
        </p:spPr>
        <p:txBody>
          <a:bodyPr/>
          <a:lstStyle/>
          <a:p>
            <a:r>
              <a:rPr lang="cs-CZ" dirty="0"/>
              <a:t>Vytváření digitálního obsahu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123434D-8281-40C1-AD70-9ED539217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6705" y="1440819"/>
            <a:ext cx="10056914" cy="617267"/>
          </a:xfrm>
        </p:spPr>
        <p:txBody>
          <a:bodyPr>
            <a:normAutofit/>
          </a:bodyPr>
          <a:lstStyle/>
          <a:p>
            <a:r>
              <a:rPr lang="cs-CZ" sz="2400" dirty="0"/>
              <a:t>Když vytváříte program, jste autorem originálního digitálního obsahu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893FC2AF-12A9-4B9F-B179-AC8A6ACD0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379" t="44869" r="67593" b="39423"/>
          <a:stretch/>
        </p:blipFill>
        <p:spPr>
          <a:xfrm>
            <a:off x="9745954" y="519613"/>
            <a:ext cx="2267253" cy="181659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20A2184-E43A-41C3-A3CE-137D162E6D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46" t="26803" r="54844" b="57038"/>
          <a:stretch/>
        </p:blipFill>
        <p:spPr>
          <a:xfrm>
            <a:off x="7849578" y="2011364"/>
            <a:ext cx="2963423" cy="1736722"/>
          </a:xfrm>
          <a:prstGeom prst="rect">
            <a:avLst/>
          </a:prstGeom>
        </p:spPr>
      </p:pic>
      <p:sp>
        <p:nvSpPr>
          <p:cNvPr id="8" name="Zástupný symbol pro text 3">
            <a:extLst>
              <a:ext uri="{FF2B5EF4-FFF2-40B4-BE49-F238E27FC236}">
                <a16:creationId xmlns:a16="http://schemas.microsoft.com/office/drawing/2014/main" id="{359D0B54-505F-4570-834D-F36930862A49}"/>
              </a:ext>
            </a:extLst>
          </p:cNvPr>
          <p:cNvSpPr txBox="1">
            <a:spLocks/>
          </p:cNvSpPr>
          <p:nvPr/>
        </p:nvSpPr>
        <p:spPr>
          <a:xfrm>
            <a:off x="1146705" y="5588704"/>
            <a:ext cx="10278857" cy="665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Znalost z oblasti autorských práv je součástí digitálních kompetencí v této kategorii</a:t>
            </a:r>
          </a:p>
        </p:txBody>
      </p:sp>
      <p:sp>
        <p:nvSpPr>
          <p:cNvPr id="9" name="Zástupný symbol pro text 3">
            <a:extLst>
              <a:ext uri="{FF2B5EF4-FFF2-40B4-BE49-F238E27FC236}">
                <a16:creationId xmlns:a16="http://schemas.microsoft.com/office/drawing/2014/main" id="{8B7F06C3-752D-4959-98BE-64BFB95C5EE2}"/>
              </a:ext>
            </a:extLst>
          </p:cNvPr>
          <p:cNvSpPr txBox="1">
            <a:spLocks/>
          </p:cNvSpPr>
          <p:nvPr/>
        </p:nvSpPr>
        <p:spPr>
          <a:xfrm>
            <a:off x="1146705" y="1967633"/>
            <a:ext cx="5671345" cy="975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To samé platí i pro mnohem jednodušší díla:</a:t>
            </a:r>
          </a:p>
          <a:p>
            <a:r>
              <a:rPr lang="cs-CZ" sz="2400" dirty="0"/>
              <a:t>Dokumenty</a:t>
            </a:r>
          </a:p>
        </p:txBody>
      </p:sp>
      <p:sp>
        <p:nvSpPr>
          <p:cNvPr id="10" name="Zástupný symbol pro text 3">
            <a:extLst>
              <a:ext uri="{FF2B5EF4-FFF2-40B4-BE49-F238E27FC236}">
                <a16:creationId xmlns:a16="http://schemas.microsoft.com/office/drawing/2014/main" id="{CF4CAFB1-7801-45AE-8F2A-FA33661F969F}"/>
              </a:ext>
            </a:extLst>
          </p:cNvPr>
          <p:cNvSpPr txBox="1">
            <a:spLocks/>
          </p:cNvSpPr>
          <p:nvPr/>
        </p:nvSpPr>
        <p:spPr>
          <a:xfrm>
            <a:off x="1146705" y="2928791"/>
            <a:ext cx="3856037" cy="541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Obrazové soubory</a:t>
            </a:r>
          </a:p>
        </p:txBody>
      </p:sp>
      <p:sp>
        <p:nvSpPr>
          <p:cNvPr id="11" name="Zástupný symbol pro text 3">
            <a:extLst>
              <a:ext uri="{FF2B5EF4-FFF2-40B4-BE49-F238E27FC236}">
                <a16:creationId xmlns:a16="http://schemas.microsoft.com/office/drawing/2014/main" id="{15D18C8F-4724-4269-95D3-F5EE72DC3EB8}"/>
              </a:ext>
            </a:extLst>
          </p:cNvPr>
          <p:cNvSpPr txBox="1">
            <a:spLocks/>
          </p:cNvSpPr>
          <p:nvPr/>
        </p:nvSpPr>
        <p:spPr>
          <a:xfrm>
            <a:off x="1146705" y="3364465"/>
            <a:ext cx="3856037" cy="4797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Hudební stopy</a:t>
            </a:r>
          </a:p>
        </p:txBody>
      </p:sp>
      <p:sp>
        <p:nvSpPr>
          <p:cNvPr id="12" name="Zástupný symbol pro text 3">
            <a:extLst>
              <a:ext uri="{FF2B5EF4-FFF2-40B4-BE49-F238E27FC236}">
                <a16:creationId xmlns:a16="http://schemas.microsoft.com/office/drawing/2014/main" id="{84A5CC07-CC54-49B6-9C11-C9F069B56961}"/>
              </a:ext>
            </a:extLst>
          </p:cNvPr>
          <p:cNvSpPr txBox="1">
            <a:spLocks/>
          </p:cNvSpPr>
          <p:nvPr/>
        </p:nvSpPr>
        <p:spPr>
          <a:xfrm>
            <a:off x="1146706" y="3796621"/>
            <a:ext cx="1507718" cy="446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Videa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653E8F2B-F91F-4E46-896B-8227893561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41" t="47882" r="52639" b="35809"/>
          <a:stretch/>
        </p:blipFill>
        <p:spPr>
          <a:xfrm>
            <a:off x="5297440" y="2852351"/>
            <a:ext cx="3041220" cy="180925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DF04B79-4A19-4A14-8DB9-27262CBC39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10" t="41115" r="59693" b="43001"/>
          <a:stretch/>
        </p:blipFill>
        <p:spPr>
          <a:xfrm>
            <a:off x="2761732" y="3853083"/>
            <a:ext cx="3041220" cy="179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278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FE2B6A-CB58-4D26-B741-5646D8B4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4" y="345376"/>
            <a:ext cx="10412021" cy="592984"/>
          </a:xfrm>
        </p:spPr>
        <p:txBody>
          <a:bodyPr/>
          <a:lstStyle/>
          <a:p>
            <a:r>
              <a:rPr lang="cs-CZ" dirty="0"/>
              <a:t>Bezpečnost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123434D-8281-40C1-AD70-9ED539217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6704" y="1086805"/>
            <a:ext cx="10127936" cy="1248316"/>
          </a:xfrm>
        </p:spPr>
        <p:txBody>
          <a:bodyPr>
            <a:noAutofit/>
          </a:bodyPr>
          <a:lstStyle/>
          <a:p>
            <a:r>
              <a:rPr lang="cs-CZ" sz="2400" dirty="0"/>
              <a:t>V první řadě musíte chránit svoje osobní údaje a svoji virtuální identitu</a:t>
            </a:r>
          </a:p>
          <a:p>
            <a:r>
              <a:rPr lang="cs-CZ" sz="2400" dirty="0"/>
              <a:t>Hesla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E3748A1E-8F41-490C-B43A-D9AEE7997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608" t="48641" r="54501" b="35785"/>
          <a:stretch/>
        </p:blipFill>
        <p:spPr>
          <a:xfrm>
            <a:off x="2326210" y="1861278"/>
            <a:ext cx="2037516" cy="163897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CD284AD-D102-4F25-9032-832A64C89C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38" t="28193" r="55519" b="56122"/>
          <a:stretch/>
        </p:blipFill>
        <p:spPr>
          <a:xfrm>
            <a:off x="7923345" y="3608649"/>
            <a:ext cx="2854141" cy="162021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825E130-2CA9-4933-A4E5-E19F7A69A7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28" t="41110" r="61305" b="43117"/>
          <a:stretch/>
        </p:blipFill>
        <p:spPr>
          <a:xfrm>
            <a:off x="1645207" y="4996326"/>
            <a:ext cx="2718519" cy="1539619"/>
          </a:xfrm>
          <a:prstGeom prst="rect">
            <a:avLst/>
          </a:prstGeom>
        </p:spPr>
      </p:pic>
      <p:sp>
        <p:nvSpPr>
          <p:cNvPr id="8" name="Zástupný symbol pro text 3">
            <a:extLst>
              <a:ext uri="{FF2B5EF4-FFF2-40B4-BE49-F238E27FC236}">
                <a16:creationId xmlns:a16="http://schemas.microsoft.com/office/drawing/2014/main" id="{BA6093D6-B43B-42E1-8261-D7F628BA85E4}"/>
              </a:ext>
            </a:extLst>
          </p:cNvPr>
          <p:cNvSpPr txBox="1">
            <a:spLocks/>
          </p:cNvSpPr>
          <p:nvPr/>
        </p:nvSpPr>
        <p:spPr>
          <a:xfrm>
            <a:off x="1146704" y="3608649"/>
            <a:ext cx="5463186" cy="975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Na paměti byste měli mít i ochranu duševního zdraví sebe i ostatních uživatelů</a:t>
            </a:r>
          </a:p>
        </p:txBody>
      </p:sp>
      <p:sp>
        <p:nvSpPr>
          <p:cNvPr id="9" name="Zástupný symbol pro text 3">
            <a:extLst>
              <a:ext uri="{FF2B5EF4-FFF2-40B4-BE49-F238E27FC236}">
                <a16:creationId xmlns:a16="http://schemas.microsoft.com/office/drawing/2014/main" id="{A949A240-C3D3-490B-81AE-27D1E484D791}"/>
              </a:ext>
            </a:extLst>
          </p:cNvPr>
          <p:cNvSpPr txBox="1">
            <a:spLocks/>
          </p:cNvSpPr>
          <p:nvPr/>
        </p:nvSpPr>
        <p:spPr>
          <a:xfrm>
            <a:off x="5669134" y="1649194"/>
            <a:ext cx="2037516" cy="424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Zálohy dat …</a:t>
            </a:r>
          </a:p>
        </p:txBody>
      </p:sp>
      <p:pic>
        <p:nvPicPr>
          <p:cNvPr id="10" name="Zástupný symbol pro obsah 2">
            <a:extLst>
              <a:ext uri="{FF2B5EF4-FFF2-40B4-BE49-F238E27FC236}">
                <a16:creationId xmlns:a16="http://schemas.microsoft.com/office/drawing/2014/main" id="{19E39709-95F2-4CAB-8B9C-91B8C7212A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14" t="26686" r="62573" b="57527"/>
          <a:stretch/>
        </p:blipFill>
        <p:spPr>
          <a:xfrm>
            <a:off x="7923345" y="1745688"/>
            <a:ext cx="2820776" cy="1646574"/>
          </a:xfrm>
          <a:prstGeom prst="rect">
            <a:avLst/>
          </a:prstGeom>
        </p:spPr>
      </p:pic>
      <p:sp>
        <p:nvSpPr>
          <p:cNvPr id="11" name="Zástupný symbol pro text 3">
            <a:extLst>
              <a:ext uri="{FF2B5EF4-FFF2-40B4-BE49-F238E27FC236}">
                <a16:creationId xmlns:a16="http://schemas.microsoft.com/office/drawing/2014/main" id="{EF81E163-C88D-4DF0-91EE-59BB013080AC}"/>
              </a:ext>
            </a:extLst>
          </p:cNvPr>
          <p:cNvSpPr txBox="1">
            <a:spLocks/>
          </p:cNvSpPr>
          <p:nvPr/>
        </p:nvSpPr>
        <p:spPr>
          <a:xfrm>
            <a:off x="4651899" y="5306625"/>
            <a:ext cx="6747028" cy="1449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err="1"/>
              <a:t>Kyberšikana</a:t>
            </a:r>
            <a:r>
              <a:rPr lang="cs-CZ" sz="2400" dirty="0"/>
              <a:t> je totiž jen těch nejhorších příběhů ze ZŠ na internetu Stejně špatná a bohužel snáze proveditelná</a:t>
            </a:r>
          </a:p>
        </p:txBody>
      </p:sp>
    </p:spTree>
    <p:extLst>
      <p:ext uri="{BB962C8B-B14F-4D97-AF65-F5344CB8AC3E}">
        <p14:creationId xmlns:p14="http://schemas.microsoft.com/office/powerpoint/2010/main" val="31726636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8" grpId="0"/>
      <p:bldP spid="9" grpId="0"/>
      <p:bldP spid="1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8AB553DDE80049B500E6F690C3313F" ma:contentTypeVersion="13" ma:contentTypeDescription="Create a new document." ma:contentTypeScope="" ma:versionID="de18dde59fc7e7ac6eaafe4fb2ea6297">
  <xsd:schema xmlns:xsd="http://www.w3.org/2001/XMLSchema" xmlns:xs="http://www.w3.org/2001/XMLSchema" xmlns:p="http://schemas.microsoft.com/office/2006/metadata/properties" xmlns:ns3="e631ac69-03df-4ea1-83bf-76b8946f3c25" xmlns:ns4="c834ba55-3b87-4ee6-b43e-3e00fecffceb" targetNamespace="http://schemas.microsoft.com/office/2006/metadata/properties" ma:root="true" ma:fieldsID="4b52ae684aeb90041034fb1e0f6e288d" ns3:_="" ns4:_="">
    <xsd:import namespace="e631ac69-03df-4ea1-83bf-76b8946f3c25"/>
    <xsd:import namespace="c834ba55-3b87-4ee6-b43e-3e00fecffce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31ac69-03df-4ea1-83bf-76b8946f3c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34ba55-3b87-4ee6-b43e-3e00fecffce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0A96B5-2F61-4DB9-8A64-5777BBD55DC5}">
  <ds:schemaRefs>
    <ds:schemaRef ds:uri="http://schemas.microsoft.com/office/infopath/2007/PartnerControls"/>
    <ds:schemaRef ds:uri="http://purl.org/dc/dcmitype/"/>
    <ds:schemaRef ds:uri="c834ba55-3b87-4ee6-b43e-3e00fecffceb"/>
    <ds:schemaRef ds:uri="http://purl.org/dc/terms/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e631ac69-03df-4ea1-83bf-76b8946f3c25"/>
  </ds:schemaRefs>
</ds:datastoreItem>
</file>

<file path=customXml/itemProps2.xml><?xml version="1.0" encoding="utf-8"?>
<ds:datastoreItem xmlns:ds="http://schemas.openxmlformats.org/officeDocument/2006/customXml" ds:itemID="{CBD8E89B-781D-4614-9848-438BE1F4DB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31ac69-03df-4ea1-83bf-76b8946f3c25"/>
    <ds:schemaRef ds:uri="c834ba55-3b87-4ee6-b43e-3e00fecffc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C860B5E-80C1-4802-8BE4-8857665862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</TotalTime>
  <Words>620</Words>
  <Application>Microsoft Office PowerPoint</Application>
  <PresentationFormat>Širokoúhlá obrazovka</PresentationFormat>
  <Paragraphs>71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Trebuchet MS</vt:lpstr>
      <vt:lpstr>Tw Cen MT</vt:lpstr>
      <vt:lpstr>Obvod</vt:lpstr>
      <vt:lpstr>Motiv Office</vt:lpstr>
      <vt:lpstr>Číslo projektu / Projektnummer:  320 Název projektu: Udržitelnost a ochrana životního prostředí ve škole,  v práci a ve společnosti. Projektname: Nachhaltigkeit und Umweltschutz in Schule, Beruf und Gesellschaft. </vt:lpstr>
      <vt:lpstr>Digitální kompetence</vt:lpstr>
      <vt:lpstr>Digitální kompetence</vt:lpstr>
      <vt:lpstr>Prezentace aplikace PowerPoint</vt:lpstr>
      <vt:lpstr>Rozdělení digitálních kompetencí</vt:lpstr>
      <vt:lpstr>Zpracování informací</vt:lpstr>
      <vt:lpstr>Komunikace a spolupráce</vt:lpstr>
      <vt:lpstr>Vytváření digitálního obsahu</vt:lpstr>
      <vt:lpstr>Bezpečnost</vt:lpstr>
      <vt:lpstr>Řešení problémů</vt:lpstr>
      <vt:lpstr>Prezentace aplikace PowerPoint</vt:lpstr>
      <vt:lpstr>Slovníček pojmů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Digitální kompetence</dc:title>
  <dc:creator>Libuše Podzemská, Ing</dc:creator>
  <cp:lastModifiedBy>Marie Hlaváčová, Ing.</cp:lastModifiedBy>
  <cp:revision>27</cp:revision>
  <dcterms:created xsi:type="dcterms:W3CDTF">2021-05-20T12:10:56Z</dcterms:created>
  <dcterms:modified xsi:type="dcterms:W3CDTF">2022-01-24T19:57:06Z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0x0101006D8AB553DDE80049B500E6F690C3313F</vt:lpwstr>
  </property>
</Properties>
</file>