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9" r:id="rId5"/>
  </p:sldMasterIdLst>
  <p:sldIdLst>
    <p:sldId id="270" r:id="rId6"/>
    <p:sldId id="256" r:id="rId7"/>
    <p:sldId id="257" r:id="rId8"/>
    <p:sldId id="258" r:id="rId9"/>
    <p:sldId id="262" r:id="rId10"/>
    <p:sldId id="268" r:id="rId11"/>
    <p:sldId id="263" r:id="rId12"/>
    <p:sldId id="264" r:id="rId13"/>
    <p:sldId id="265" r:id="rId14"/>
    <p:sldId id="266" r:id="rId15"/>
    <p:sldId id="267" r:id="rId16"/>
    <p:sldId id="276" r:id="rId17"/>
    <p:sldId id="27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5" d="100"/>
          <a:sy n="35" d="100"/>
        </p:scale>
        <p:origin x="48" y="4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buše Podzemská, Ing" userId="b71e04d6-0f8c-4377-8788-29f7cca4519e" providerId="ADAL" clId="{43574055-3CA4-495A-B701-73D01599A319}"/>
    <pc:docChg chg="undo custSel addSld delSld modSld sldOrd modMainMaster">
      <pc:chgData name="Libuše Podzemská, Ing" userId="b71e04d6-0f8c-4377-8788-29f7cca4519e" providerId="ADAL" clId="{43574055-3CA4-495A-B701-73D01599A319}" dt="2021-05-20T17:29:15.909" v="6812"/>
      <pc:docMkLst>
        <pc:docMk/>
      </pc:docMkLst>
      <pc:sldChg chg="addSp delSp modSp modTransition">
        <pc:chgData name="Libuše Podzemská, Ing" userId="b71e04d6-0f8c-4377-8788-29f7cca4519e" providerId="ADAL" clId="{43574055-3CA4-495A-B701-73D01599A319}" dt="2021-05-20T17:04:05.341" v="6403" actId="121"/>
        <pc:sldMkLst>
          <pc:docMk/>
          <pc:sldMk cId="454761755" sldId="256"/>
        </pc:sldMkLst>
        <pc:spChg chg="mod">
          <ac:chgData name="Libuše Podzemská, Ing" userId="b71e04d6-0f8c-4377-8788-29f7cca4519e" providerId="ADAL" clId="{43574055-3CA4-495A-B701-73D01599A319}" dt="2021-05-20T17:04:05.341" v="6403" actId="121"/>
          <ac:spMkLst>
            <pc:docMk/>
            <pc:sldMk cId="454761755" sldId="256"/>
            <ac:spMk id="3" creationId="{572DA897-742A-48D0-B5E8-FCA74CD291E3}"/>
          </ac:spMkLst>
        </pc:spChg>
        <pc:picChg chg="del">
          <ac:chgData name="Libuše Podzemská, Ing" userId="b71e04d6-0f8c-4377-8788-29f7cca4519e" providerId="ADAL" clId="{43574055-3CA4-495A-B701-73D01599A319}" dt="2021-05-20T15:36:16.544" v="6154"/>
          <ac:picMkLst>
            <pc:docMk/>
            <pc:sldMk cId="454761755" sldId="256"/>
            <ac:picMk id="1026" creationId="{A622349A-3452-40DE-815C-29996B5C8582}"/>
          </ac:picMkLst>
        </pc:picChg>
        <pc:picChg chg="del">
          <ac:chgData name="Libuše Podzemská, Ing" userId="b71e04d6-0f8c-4377-8788-29f7cca4519e" providerId="ADAL" clId="{43574055-3CA4-495A-B701-73D01599A319}" dt="2021-05-20T15:36:25.063" v="6155"/>
          <ac:picMkLst>
            <pc:docMk/>
            <pc:sldMk cId="454761755" sldId="256"/>
            <ac:picMk id="1028" creationId="{168704A5-4727-4316-BABF-3C723B3DAB11}"/>
          </ac:picMkLst>
        </pc:picChg>
        <pc:picChg chg="del">
          <ac:chgData name="Libuše Podzemská, Ing" userId="b71e04d6-0f8c-4377-8788-29f7cca4519e" providerId="ADAL" clId="{43574055-3CA4-495A-B701-73D01599A319}" dt="2021-05-20T15:36:37.233" v="6156"/>
          <ac:picMkLst>
            <pc:docMk/>
            <pc:sldMk cId="454761755" sldId="256"/>
            <ac:picMk id="1030" creationId="{CEFF413A-65B1-4C58-9731-DC1C39428C5F}"/>
          </ac:picMkLst>
        </pc:picChg>
        <pc:picChg chg="add del">
          <ac:chgData name="Libuše Podzemská, Ing" userId="b71e04d6-0f8c-4377-8788-29f7cca4519e" providerId="ADAL" clId="{43574055-3CA4-495A-B701-73D01599A319}" dt="2021-05-20T15:37:30.134" v="6158"/>
          <ac:picMkLst>
            <pc:docMk/>
            <pc:sldMk cId="454761755" sldId="256"/>
            <ac:picMk id="1032" creationId="{D7A84FCD-8C56-44BD-BB5F-A4C166FD745E}"/>
          </ac:picMkLst>
        </pc:picChg>
      </pc:sldChg>
      <pc:sldChg chg="addSp delSp modSp add modTransition modAnim">
        <pc:chgData name="Libuše Podzemská, Ing" userId="b71e04d6-0f8c-4377-8788-29f7cca4519e" providerId="ADAL" clId="{43574055-3CA4-495A-B701-73D01599A319}" dt="2021-05-20T17:07:23.692" v="6582"/>
        <pc:sldMkLst>
          <pc:docMk/>
          <pc:sldMk cId="298598796" sldId="257"/>
        </pc:sldMkLst>
        <pc:spChg chg="mod">
          <ac:chgData name="Libuše Podzemská, Ing" userId="b71e04d6-0f8c-4377-8788-29f7cca4519e" providerId="ADAL" clId="{43574055-3CA4-495A-B701-73D01599A319}" dt="2021-05-20T13:52:34.647" v="4217" actId="14100"/>
          <ac:spMkLst>
            <pc:docMk/>
            <pc:sldMk cId="298598796" sldId="257"/>
            <ac:spMk id="2" creationId="{5AFE2B6A-CB58-4D26-B741-5646D8B481E7}"/>
          </ac:spMkLst>
        </pc:spChg>
        <pc:spChg chg="del">
          <ac:chgData name="Libuše Podzemská, Ing" userId="b71e04d6-0f8c-4377-8788-29f7cca4519e" providerId="ADAL" clId="{43574055-3CA4-495A-B701-73D01599A319}" dt="2021-05-20T12:33:33.548" v="34"/>
          <ac:spMkLst>
            <pc:docMk/>
            <pc:sldMk cId="298598796" sldId="257"/>
            <ac:spMk id="3" creationId="{83CA2A56-63CE-4C0A-82FF-B63553CC575B}"/>
          </ac:spMkLst>
        </pc:spChg>
        <pc:spChg chg="mod">
          <ac:chgData name="Libuše Podzemská, Ing" userId="b71e04d6-0f8c-4377-8788-29f7cca4519e" providerId="ADAL" clId="{43574055-3CA4-495A-B701-73D01599A319}" dt="2021-05-20T17:05:34.074" v="6413" actId="14100"/>
          <ac:spMkLst>
            <pc:docMk/>
            <pc:sldMk cId="298598796" sldId="257"/>
            <ac:spMk id="4" creationId="{3123434D-8281-40C1-AD70-9ED5392172D5}"/>
          </ac:spMkLst>
        </pc:spChg>
        <pc:spChg chg="add del mod">
          <ac:chgData name="Libuše Podzemská, Ing" userId="b71e04d6-0f8c-4377-8788-29f7cca4519e" providerId="ADAL" clId="{43574055-3CA4-495A-B701-73D01599A319}" dt="2021-05-20T13:24:14.157" v="2517" actId="478"/>
          <ac:spMkLst>
            <pc:docMk/>
            <pc:sldMk cId="298598796" sldId="257"/>
            <ac:spMk id="6" creationId="{F54E9D5A-CF7F-4E5C-BCCC-1931EDF45784}"/>
          </ac:spMkLst>
        </pc:spChg>
        <pc:spChg chg="add del mod">
          <ac:chgData name="Libuše Podzemská, Ing" userId="b71e04d6-0f8c-4377-8788-29f7cca4519e" providerId="ADAL" clId="{43574055-3CA4-495A-B701-73D01599A319}" dt="2021-05-20T13:23:02.514" v="2507" actId="478"/>
          <ac:spMkLst>
            <pc:docMk/>
            <pc:sldMk cId="298598796" sldId="257"/>
            <ac:spMk id="8" creationId="{F7FAEF46-D7F2-4E00-BF6B-07A07E02671D}"/>
          </ac:spMkLst>
        </pc:spChg>
        <pc:spChg chg="add mod">
          <ac:chgData name="Libuše Podzemská, Ing" userId="b71e04d6-0f8c-4377-8788-29f7cca4519e" providerId="ADAL" clId="{43574055-3CA4-495A-B701-73D01599A319}" dt="2021-05-20T17:06:05.097" v="6577" actId="1076"/>
          <ac:spMkLst>
            <pc:docMk/>
            <pc:sldMk cId="298598796" sldId="257"/>
            <ac:spMk id="9" creationId="{461DDBE1-9214-4A87-A050-C00850590B44}"/>
          </ac:spMkLst>
        </pc:spChg>
        <pc:picChg chg="add del mod modCrop">
          <ac:chgData name="Libuše Podzemská, Ing" userId="b71e04d6-0f8c-4377-8788-29f7cca4519e" providerId="ADAL" clId="{43574055-3CA4-495A-B701-73D01599A319}" dt="2021-05-20T13:22:57.009" v="2506" actId="478"/>
          <ac:picMkLst>
            <pc:docMk/>
            <pc:sldMk cId="298598796" sldId="257"/>
            <ac:picMk id="5" creationId="{DBA2D595-2DDD-47B2-A11D-EB1C36622E6E}"/>
          </ac:picMkLst>
        </pc:picChg>
      </pc:sldChg>
      <pc:sldChg chg="addSp delSp modSp add modTransition modAnim">
        <pc:chgData name="Libuše Podzemská, Ing" userId="b71e04d6-0f8c-4377-8788-29f7cca4519e" providerId="ADAL" clId="{43574055-3CA4-495A-B701-73D01599A319}" dt="2021-05-20T17:29:15.909" v="6812"/>
        <pc:sldMkLst>
          <pc:docMk/>
          <pc:sldMk cId="3565345943" sldId="258"/>
        </pc:sldMkLst>
        <pc:spChg chg="del mod">
          <ac:chgData name="Libuše Podzemská, Ing" userId="b71e04d6-0f8c-4377-8788-29f7cca4519e" providerId="ADAL" clId="{43574055-3CA4-495A-B701-73D01599A319}" dt="2021-05-20T13:34:48.654" v="2969" actId="478"/>
          <ac:spMkLst>
            <pc:docMk/>
            <pc:sldMk cId="3565345943" sldId="258"/>
            <ac:spMk id="2" creationId="{5AFE2B6A-CB58-4D26-B741-5646D8B481E7}"/>
          </ac:spMkLst>
        </pc:spChg>
        <pc:spChg chg="mod">
          <ac:chgData name="Libuše Podzemská, Ing" userId="b71e04d6-0f8c-4377-8788-29f7cca4519e" providerId="ADAL" clId="{43574055-3CA4-495A-B701-73D01599A319}" dt="2021-05-20T13:50:51.848" v="4203" actId="14100"/>
          <ac:spMkLst>
            <pc:docMk/>
            <pc:sldMk cId="3565345943" sldId="258"/>
            <ac:spMk id="4" creationId="{3123434D-8281-40C1-AD70-9ED5392172D5}"/>
          </ac:spMkLst>
        </pc:spChg>
        <pc:spChg chg="add del mod">
          <ac:chgData name="Libuše Podzemská, Ing" userId="b71e04d6-0f8c-4377-8788-29f7cca4519e" providerId="ADAL" clId="{43574055-3CA4-495A-B701-73D01599A319}" dt="2021-05-20T13:29:12.388" v="2629"/>
          <ac:spMkLst>
            <pc:docMk/>
            <pc:sldMk cId="3565345943" sldId="258"/>
            <ac:spMk id="6" creationId="{EAC6A065-F952-4B1C-B311-5D8FE1F9DE39}"/>
          </ac:spMkLst>
        </pc:spChg>
        <pc:spChg chg="add del mod">
          <ac:chgData name="Libuše Podzemská, Ing" userId="b71e04d6-0f8c-4377-8788-29f7cca4519e" providerId="ADAL" clId="{43574055-3CA4-495A-B701-73D01599A319}" dt="2021-05-20T13:34:56.789" v="2971" actId="478"/>
          <ac:spMkLst>
            <pc:docMk/>
            <pc:sldMk cId="3565345943" sldId="258"/>
            <ac:spMk id="9" creationId="{E3F1AEF5-DE7A-4584-84F6-7A3E65893138}"/>
          </ac:spMkLst>
        </pc:spChg>
        <pc:spChg chg="add mod">
          <ac:chgData name="Libuše Podzemská, Ing" userId="b71e04d6-0f8c-4377-8788-29f7cca4519e" providerId="ADAL" clId="{43574055-3CA4-495A-B701-73D01599A319}" dt="2021-05-20T13:50:30.068" v="4199" actId="14100"/>
          <ac:spMkLst>
            <pc:docMk/>
            <pc:sldMk cId="3565345943" sldId="258"/>
            <ac:spMk id="13" creationId="{4C6A77E7-EB12-4D07-BC7E-1C01FB1C867B}"/>
          </ac:spMkLst>
        </pc:spChg>
        <pc:spChg chg="add mod">
          <ac:chgData name="Libuše Podzemská, Ing" userId="b71e04d6-0f8c-4377-8788-29f7cca4519e" providerId="ADAL" clId="{43574055-3CA4-495A-B701-73D01599A319}" dt="2021-05-20T17:28:29.575" v="6711" actId="14100"/>
          <ac:spMkLst>
            <pc:docMk/>
            <pc:sldMk cId="3565345943" sldId="258"/>
            <ac:spMk id="14" creationId="{AB5CBDD9-0A56-4725-8079-32EC7639912E}"/>
          </ac:spMkLst>
        </pc:spChg>
        <pc:spChg chg="add mod">
          <ac:chgData name="Libuše Podzemská, Ing" userId="b71e04d6-0f8c-4377-8788-29f7cca4519e" providerId="ADAL" clId="{43574055-3CA4-495A-B701-73D01599A319}" dt="2021-05-20T13:51:48.915" v="4213" actId="14100"/>
          <ac:spMkLst>
            <pc:docMk/>
            <pc:sldMk cId="3565345943" sldId="258"/>
            <ac:spMk id="15" creationId="{70ED51BB-642E-45D9-BB24-1A90BCF2463E}"/>
          </ac:spMkLst>
        </pc:spChg>
        <pc:spChg chg="add mod">
          <ac:chgData name="Libuše Podzemská, Ing" userId="b71e04d6-0f8c-4377-8788-29f7cca4519e" providerId="ADAL" clId="{43574055-3CA4-495A-B701-73D01599A319}" dt="2021-05-20T17:28:59.892" v="6809" actId="14100"/>
          <ac:spMkLst>
            <pc:docMk/>
            <pc:sldMk cId="3565345943" sldId="258"/>
            <ac:spMk id="16" creationId="{1AAD158D-7BDC-4FA1-88AE-80D6733BF8F9}"/>
          </ac:spMkLst>
        </pc:spChg>
        <pc:picChg chg="del">
          <ac:chgData name="Libuše Podzemská, Ing" userId="b71e04d6-0f8c-4377-8788-29f7cca4519e" providerId="ADAL" clId="{43574055-3CA4-495A-B701-73D01599A319}" dt="2021-05-20T12:35:28.474" v="109" actId="478"/>
          <ac:picMkLst>
            <pc:docMk/>
            <pc:sldMk cId="3565345943" sldId="258"/>
            <ac:picMk id="5" creationId="{DBA2D595-2DDD-47B2-A11D-EB1C36622E6E}"/>
          </ac:picMkLst>
        </pc:picChg>
        <pc:picChg chg="add del mod">
          <ac:chgData name="Libuše Podzemská, Ing" userId="b71e04d6-0f8c-4377-8788-29f7cca4519e" providerId="ADAL" clId="{43574055-3CA4-495A-B701-73D01599A319}" dt="2021-05-20T13:34:53.810" v="2970" actId="478"/>
          <ac:picMkLst>
            <pc:docMk/>
            <pc:sldMk cId="3565345943" sldId="258"/>
            <ac:picMk id="7" creationId="{C393E1B6-B753-4355-98A6-017075F6FD79}"/>
          </ac:picMkLst>
        </pc:picChg>
        <pc:picChg chg="add mod modCrop">
          <ac:chgData name="Libuše Podzemská, Ing" userId="b71e04d6-0f8c-4377-8788-29f7cca4519e" providerId="ADAL" clId="{43574055-3CA4-495A-B701-73D01599A319}" dt="2021-05-20T13:50:48.077" v="4202" actId="1076"/>
          <ac:picMkLst>
            <pc:docMk/>
            <pc:sldMk cId="3565345943" sldId="258"/>
            <ac:picMk id="10" creationId="{31933A84-E9A1-4741-B404-ADBD19EC21C8}"/>
          </ac:picMkLst>
        </pc:picChg>
        <pc:picChg chg="add mod">
          <ac:chgData name="Libuše Podzemská, Ing" userId="b71e04d6-0f8c-4377-8788-29f7cca4519e" providerId="ADAL" clId="{43574055-3CA4-495A-B701-73D01599A319}" dt="2021-05-20T13:51:06.365" v="4205" actId="1076"/>
          <ac:picMkLst>
            <pc:docMk/>
            <pc:sldMk cId="3565345943" sldId="258"/>
            <ac:picMk id="11" creationId="{B5FA2A8B-35A4-4E2E-8148-DFA8D9FF4CF1}"/>
          </ac:picMkLst>
        </pc:picChg>
        <pc:picChg chg="add mod modCrop">
          <ac:chgData name="Libuše Podzemská, Ing" userId="b71e04d6-0f8c-4377-8788-29f7cca4519e" providerId="ADAL" clId="{43574055-3CA4-495A-B701-73D01599A319}" dt="2021-05-20T13:46:11.116" v="4165" actId="1076"/>
          <ac:picMkLst>
            <pc:docMk/>
            <pc:sldMk cId="3565345943" sldId="258"/>
            <ac:picMk id="12" creationId="{1C56BE45-CB31-48F1-A0E3-5ED2B1F92C38}"/>
          </ac:picMkLst>
        </pc:picChg>
      </pc:sldChg>
      <pc:sldChg chg="addSp delSp modSp add del">
        <pc:chgData name="Libuše Podzemská, Ing" userId="b71e04d6-0f8c-4377-8788-29f7cca4519e" providerId="ADAL" clId="{43574055-3CA4-495A-B701-73D01599A319}" dt="2021-05-20T13:37:41.056" v="2986" actId="2696"/>
        <pc:sldMkLst>
          <pc:docMk/>
          <pc:sldMk cId="3610263703" sldId="259"/>
        </pc:sldMkLst>
        <pc:spChg chg="mod">
          <ac:chgData name="Libuše Podzemská, Ing" userId="b71e04d6-0f8c-4377-8788-29f7cca4519e" providerId="ADAL" clId="{43574055-3CA4-495A-B701-73D01599A319}" dt="2021-05-20T12:36:56.089" v="176" actId="20577"/>
          <ac:spMkLst>
            <pc:docMk/>
            <pc:sldMk cId="3610263703" sldId="259"/>
            <ac:spMk id="2" creationId="{5AFE2B6A-CB58-4D26-B741-5646D8B481E7}"/>
          </ac:spMkLst>
        </pc:spChg>
        <pc:spChg chg="mod">
          <ac:chgData name="Libuše Podzemská, Ing" userId="b71e04d6-0f8c-4377-8788-29f7cca4519e" providerId="ADAL" clId="{43574055-3CA4-495A-B701-73D01599A319}" dt="2021-05-20T12:38:42.424" v="260" actId="20577"/>
          <ac:spMkLst>
            <pc:docMk/>
            <pc:sldMk cId="3610263703" sldId="259"/>
            <ac:spMk id="4" creationId="{3123434D-8281-40C1-AD70-9ED5392172D5}"/>
          </ac:spMkLst>
        </pc:spChg>
        <pc:spChg chg="add mod">
          <ac:chgData name="Libuše Podzemská, Ing" userId="b71e04d6-0f8c-4377-8788-29f7cca4519e" providerId="ADAL" clId="{43574055-3CA4-495A-B701-73D01599A319}" dt="2021-05-20T13:37:25.538" v="2983"/>
          <ac:spMkLst>
            <pc:docMk/>
            <pc:sldMk cId="3610263703" sldId="259"/>
            <ac:spMk id="5" creationId="{D5FAE534-7965-4DA0-8A45-16F80D3B320E}"/>
          </ac:spMkLst>
        </pc:spChg>
        <pc:spChg chg="del">
          <ac:chgData name="Libuše Podzemská, Ing" userId="b71e04d6-0f8c-4377-8788-29f7cca4519e" providerId="ADAL" clId="{43574055-3CA4-495A-B701-73D01599A319}" dt="2021-05-20T12:37:23.643" v="177"/>
          <ac:spMkLst>
            <pc:docMk/>
            <pc:sldMk cId="3610263703" sldId="259"/>
            <ac:spMk id="6" creationId="{EAC6A065-F952-4B1C-B311-5D8FE1F9DE39}"/>
          </ac:spMkLst>
        </pc:spChg>
        <pc:picChg chg="add del mod modCrop">
          <ac:chgData name="Libuše Podzemská, Ing" userId="b71e04d6-0f8c-4377-8788-29f7cca4519e" providerId="ADAL" clId="{43574055-3CA4-495A-B701-73D01599A319}" dt="2021-05-20T13:37:25.538" v="2983"/>
          <ac:picMkLst>
            <pc:docMk/>
            <pc:sldMk cId="3610263703" sldId="259"/>
            <ac:picMk id="3" creationId="{F251C860-A5D1-469E-AEB8-7D0E9D6C792E}"/>
          </ac:picMkLst>
        </pc:picChg>
      </pc:sldChg>
      <pc:sldChg chg="addSp delSp modSp add del">
        <pc:chgData name="Libuše Podzemská, Ing" userId="b71e04d6-0f8c-4377-8788-29f7cca4519e" providerId="ADAL" clId="{43574055-3CA4-495A-B701-73D01599A319}" dt="2021-05-20T13:38:31.484" v="3008" actId="2696"/>
        <pc:sldMkLst>
          <pc:docMk/>
          <pc:sldMk cId="1672111294" sldId="260"/>
        </pc:sldMkLst>
        <pc:spChg chg="mod">
          <ac:chgData name="Libuše Podzemská, Ing" userId="b71e04d6-0f8c-4377-8788-29f7cca4519e" providerId="ADAL" clId="{43574055-3CA4-495A-B701-73D01599A319}" dt="2021-05-20T12:39:02.120" v="272" actId="20577"/>
          <ac:spMkLst>
            <pc:docMk/>
            <pc:sldMk cId="1672111294" sldId="260"/>
            <ac:spMk id="2" creationId="{5AFE2B6A-CB58-4D26-B741-5646D8B481E7}"/>
          </ac:spMkLst>
        </pc:spChg>
        <pc:spChg chg="mod">
          <ac:chgData name="Libuše Podzemská, Ing" userId="b71e04d6-0f8c-4377-8788-29f7cca4519e" providerId="ADAL" clId="{43574055-3CA4-495A-B701-73D01599A319}" dt="2021-05-20T13:33:24.060" v="2935" actId="20577"/>
          <ac:spMkLst>
            <pc:docMk/>
            <pc:sldMk cId="1672111294" sldId="260"/>
            <ac:spMk id="4" creationId="{3123434D-8281-40C1-AD70-9ED5392172D5}"/>
          </ac:spMkLst>
        </pc:spChg>
        <pc:spChg chg="del">
          <ac:chgData name="Libuše Podzemská, Ing" userId="b71e04d6-0f8c-4377-8788-29f7cca4519e" providerId="ADAL" clId="{43574055-3CA4-495A-B701-73D01599A319}" dt="2021-05-20T12:40:27.818" v="281"/>
          <ac:spMkLst>
            <pc:docMk/>
            <pc:sldMk cId="1672111294" sldId="260"/>
            <ac:spMk id="6" creationId="{EAC6A065-F952-4B1C-B311-5D8FE1F9DE39}"/>
          </ac:spMkLst>
        </pc:spChg>
        <pc:picChg chg="add mod">
          <ac:chgData name="Libuše Podzemská, Ing" userId="b71e04d6-0f8c-4377-8788-29f7cca4519e" providerId="ADAL" clId="{43574055-3CA4-495A-B701-73D01599A319}" dt="2021-05-20T12:40:27.818" v="281"/>
          <ac:picMkLst>
            <pc:docMk/>
            <pc:sldMk cId="1672111294" sldId="260"/>
            <ac:picMk id="5" creationId="{7FA59F75-2E5D-40F7-B3A8-175CED5341A2}"/>
          </ac:picMkLst>
        </pc:picChg>
      </pc:sldChg>
      <pc:sldChg chg="add del">
        <pc:chgData name="Libuše Podzemská, Ing" userId="b71e04d6-0f8c-4377-8788-29f7cca4519e" providerId="ADAL" clId="{43574055-3CA4-495A-B701-73D01599A319}" dt="2021-05-20T12:41:01.661" v="283" actId="2696"/>
        <pc:sldMkLst>
          <pc:docMk/>
          <pc:sldMk cId="1402353101" sldId="261"/>
        </pc:sldMkLst>
      </pc:sldChg>
      <pc:sldChg chg="addSp delSp modSp add ord modTransition modAnim">
        <pc:chgData name="Libuše Podzemská, Ing" userId="b71e04d6-0f8c-4377-8788-29f7cca4519e" providerId="ADAL" clId="{43574055-3CA4-495A-B701-73D01599A319}" dt="2021-05-20T17:11:03.240" v="6596"/>
        <pc:sldMkLst>
          <pc:docMk/>
          <pc:sldMk cId="1619370677" sldId="262"/>
        </pc:sldMkLst>
        <pc:spChg chg="mod">
          <ac:chgData name="Libuše Podzemská, Ing" userId="b71e04d6-0f8c-4377-8788-29f7cca4519e" providerId="ADAL" clId="{43574055-3CA4-495A-B701-73D01599A319}" dt="2021-05-20T13:55:35.699" v="4256" actId="20577"/>
          <ac:spMkLst>
            <pc:docMk/>
            <pc:sldMk cId="1619370677" sldId="262"/>
            <ac:spMk id="2" creationId="{5AFE2B6A-CB58-4D26-B741-5646D8B481E7}"/>
          </ac:spMkLst>
        </pc:spChg>
        <pc:spChg chg="mod">
          <ac:chgData name="Libuše Podzemská, Ing" userId="b71e04d6-0f8c-4377-8788-29f7cca4519e" providerId="ADAL" clId="{43574055-3CA4-495A-B701-73D01599A319}" dt="2021-05-20T14:00:36.343" v="4373" actId="14100"/>
          <ac:spMkLst>
            <pc:docMk/>
            <pc:sldMk cId="1619370677" sldId="262"/>
            <ac:spMk id="4" creationId="{3123434D-8281-40C1-AD70-9ED5392172D5}"/>
          </ac:spMkLst>
        </pc:spChg>
        <pc:spChg chg="del">
          <ac:chgData name="Libuše Podzemská, Ing" userId="b71e04d6-0f8c-4377-8788-29f7cca4519e" providerId="ADAL" clId="{43574055-3CA4-495A-B701-73D01599A319}" dt="2021-05-20T12:40:54.638" v="282"/>
          <ac:spMkLst>
            <pc:docMk/>
            <pc:sldMk cId="1619370677" sldId="262"/>
            <ac:spMk id="6" creationId="{EAC6A065-F952-4B1C-B311-5D8FE1F9DE39}"/>
          </ac:spMkLst>
        </pc:spChg>
        <pc:spChg chg="add del mod">
          <ac:chgData name="Libuše Podzemská, Ing" userId="b71e04d6-0f8c-4377-8788-29f7cca4519e" providerId="ADAL" clId="{43574055-3CA4-495A-B701-73D01599A319}" dt="2021-05-20T13:53:32.474" v="4221" actId="478"/>
          <ac:spMkLst>
            <pc:docMk/>
            <pc:sldMk cId="1619370677" sldId="262"/>
            <ac:spMk id="8" creationId="{9196A21A-920F-4E72-A138-BA199CF5D2CC}"/>
          </ac:spMkLst>
        </pc:spChg>
        <pc:picChg chg="add del mod modCrop">
          <ac:chgData name="Libuše Podzemská, Ing" userId="b71e04d6-0f8c-4377-8788-29f7cca4519e" providerId="ADAL" clId="{43574055-3CA4-495A-B701-73D01599A319}" dt="2021-05-20T12:40:24.596" v="280"/>
          <ac:picMkLst>
            <pc:docMk/>
            <pc:sldMk cId="1619370677" sldId="262"/>
            <ac:picMk id="3" creationId="{830A646F-417C-4AE2-AACE-EE97B2535229}"/>
          </ac:picMkLst>
        </pc:picChg>
        <pc:picChg chg="add del mod">
          <ac:chgData name="Libuše Podzemská, Ing" userId="b71e04d6-0f8c-4377-8788-29f7cca4519e" providerId="ADAL" clId="{43574055-3CA4-495A-B701-73D01599A319}" dt="2021-05-20T13:53:27.810" v="4220" actId="478"/>
          <ac:picMkLst>
            <pc:docMk/>
            <pc:sldMk cId="1619370677" sldId="262"/>
            <ac:picMk id="5" creationId="{896DCBF7-B3E8-462C-93F8-F0113F135D55}"/>
          </ac:picMkLst>
        </pc:picChg>
      </pc:sldChg>
      <pc:sldChg chg="addSp delSp modSp add ord modTransition modAnim">
        <pc:chgData name="Libuše Podzemská, Ing" userId="b71e04d6-0f8c-4377-8788-29f7cca4519e" providerId="ADAL" clId="{43574055-3CA4-495A-B701-73D01599A319}" dt="2021-05-20T17:16:32.887" v="6639" actId="14100"/>
        <pc:sldMkLst>
          <pc:docMk/>
          <pc:sldMk cId="1285936489" sldId="263"/>
        </pc:sldMkLst>
        <pc:spChg chg="mod">
          <ac:chgData name="Libuše Podzemská, Ing" userId="b71e04d6-0f8c-4377-8788-29f7cca4519e" providerId="ADAL" clId="{43574055-3CA4-495A-B701-73D01599A319}" dt="2021-05-20T14:16:47.973" v="5300" actId="1076"/>
          <ac:spMkLst>
            <pc:docMk/>
            <pc:sldMk cId="1285936489" sldId="263"/>
            <ac:spMk id="2" creationId="{5AFE2B6A-CB58-4D26-B741-5646D8B481E7}"/>
          </ac:spMkLst>
        </pc:spChg>
        <pc:spChg chg="mod">
          <ac:chgData name="Libuše Podzemská, Ing" userId="b71e04d6-0f8c-4377-8788-29f7cca4519e" providerId="ADAL" clId="{43574055-3CA4-495A-B701-73D01599A319}" dt="2021-05-20T17:12:58.314" v="6609" actId="14100"/>
          <ac:spMkLst>
            <pc:docMk/>
            <pc:sldMk cId="1285936489" sldId="263"/>
            <ac:spMk id="4" creationId="{3123434D-8281-40C1-AD70-9ED5392172D5}"/>
          </ac:spMkLst>
        </pc:spChg>
        <pc:spChg chg="del">
          <ac:chgData name="Libuše Podzemská, Ing" userId="b71e04d6-0f8c-4377-8788-29f7cca4519e" providerId="ADAL" clId="{43574055-3CA4-495A-B701-73D01599A319}" dt="2021-05-20T12:43:00.156" v="363"/>
          <ac:spMkLst>
            <pc:docMk/>
            <pc:sldMk cId="1285936489" sldId="263"/>
            <ac:spMk id="6" creationId="{EAC6A065-F952-4B1C-B311-5D8FE1F9DE39}"/>
          </ac:spMkLst>
        </pc:spChg>
        <pc:spChg chg="add mod">
          <ac:chgData name="Libuše Podzemská, Ing" userId="b71e04d6-0f8c-4377-8788-29f7cca4519e" providerId="ADAL" clId="{43574055-3CA4-495A-B701-73D01599A319}" dt="2021-05-20T14:17:10.226" v="5302" actId="1076"/>
          <ac:spMkLst>
            <pc:docMk/>
            <pc:sldMk cId="1285936489" sldId="263"/>
            <ac:spMk id="9" creationId="{427EB382-C99B-4AD1-AEE0-EBC8F211E224}"/>
          </ac:spMkLst>
        </pc:spChg>
        <pc:spChg chg="add mod">
          <ac:chgData name="Libuše Podzemská, Ing" userId="b71e04d6-0f8c-4377-8788-29f7cca4519e" providerId="ADAL" clId="{43574055-3CA4-495A-B701-73D01599A319}" dt="2021-05-20T14:17:25.264" v="5305" actId="1076"/>
          <ac:spMkLst>
            <pc:docMk/>
            <pc:sldMk cId="1285936489" sldId="263"/>
            <ac:spMk id="10" creationId="{22BA2CEC-34A1-4149-A89D-625551E147F8}"/>
          </ac:spMkLst>
        </pc:spChg>
        <pc:spChg chg="add mod">
          <ac:chgData name="Libuše Podzemská, Ing" userId="b71e04d6-0f8c-4377-8788-29f7cca4519e" providerId="ADAL" clId="{43574055-3CA4-495A-B701-73D01599A319}" dt="2021-05-20T17:16:32.887" v="6639" actId="14100"/>
          <ac:spMkLst>
            <pc:docMk/>
            <pc:sldMk cId="1285936489" sldId="263"/>
            <ac:spMk id="11" creationId="{20F42E11-91B1-4611-BB66-F6265356FB48}"/>
          </ac:spMkLst>
        </pc:spChg>
        <pc:spChg chg="add mod">
          <ac:chgData name="Libuše Podzemská, Ing" userId="b71e04d6-0f8c-4377-8788-29f7cca4519e" providerId="ADAL" clId="{43574055-3CA4-495A-B701-73D01599A319}" dt="2021-05-20T14:17:20.412" v="5304" actId="1076"/>
          <ac:spMkLst>
            <pc:docMk/>
            <pc:sldMk cId="1285936489" sldId="263"/>
            <ac:spMk id="12" creationId="{3CDD6114-83B9-48A6-8B25-DC122F3DF20F}"/>
          </ac:spMkLst>
        </pc:spChg>
        <pc:picChg chg="add mod modCrop">
          <ac:chgData name="Libuše Podzemská, Ing" userId="b71e04d6-0f8c-4377-8788-29f7cca4519e" providerId="ADAL" clId="{43574055-3CA4-495A-B701-73D01599A319}" dt="2021-05-20T14:19:59.657" v="5331" actId="1076"/>
          <ac:picMkLst>
            <pc:docMk/>
            <pc:sldMk cId="1285936489" sldId="263"/>
            <ac:picMk id="3" creationId="{EDD8F657-1651-4BB7-91FC-ECDE77812081}"/>
          </ac:picMkLst>
        </pc:picChg>
        <pc:picChg chg="add mod modCrop">
          <ac:chgData name="Libuše Podzemská, Ing" userId="b71e04d6-0f8c-4377-8788-29f7cca4519e" providerId="ADAL" clId="{43574055-3CA4-495A-B701-73D01599A319}" dt="2021-05-20T14:18:46.145" v="5322" actId="1076"/>
          <ac:picMkLst>
            <pc:docMk/>
            <pc:sldMk cId="1285936489" sldId="263"/>
            <ac:picMk id="5" creationId="{FBCD32E4-DA27-4A76-9154-0092DA9F904E}"/>
          </ac:picMkLst>
        </pc:picChg>
        <pc:picChg chg="add mod modCrop">
          <ac:chgData name="Libuše Podzemská, Ing" userId="b71e04d6-0f8c-4377-8788-29f7cca4519e" providerId="ADAL" clId="{43574055-3CA4-495A-B701-73D01599A319}" dt="2021-05-20T14:19:35.884" v="5329" actId="1076"/>
          <ac:picMkLst>
            <pc:docMk/>
            <pc:sldMk cId="1285936489" sldId="263"/>
            <ac:picMk id="7" creationId="{893DFD4C-A2F6-4997-BE61-8F564EB8ED3B}"/>
          </ac:picMkLst>
        </pc:picChg>
        <pc:picChg chg="add mod modCrop">
          <ac:chgData name="Libuše Podzemská, Ing" userId="b71e04d6-0f8c-4377-8788-29f7cca4519e" providerId="ADAL" clId="{43574055-3CA4-495A-B701-73D01599A319}" dt="2021-05-20T14:20:16.482" v="5332" actId="1076"/>
          <ac:picMkLst>
            <pc:docMk/>
            <pc:sldMk cId="1285936489" sldId="263"/>
            <ac:picMk id="8" creationId="{1A360C42-BA67-446C-8AAE-E852E4EEE462}"/>
          </ac:picMkLst>
        </pc:picChg>
      </pc:sldChg>
      <pc:sldChg chg="addSp delSp modSp add ord modTransition modAnim">
        <pc:chgData name="Libuše Podzemská, Ing" userId="b71e04d6-0f8c-4377-8788-29f7cca4519e" providerId="ADAL" clId="{43574055-3CA4-495A-B701-73D01599A319}" dt="2021-05-20T17:18:34.406" v="6659"/>
        <pc:sldMkLst>
          <pc:docMk/>
          <pc:sldMk cId="2167527836" sldId="264"/>
        </pc:sldMkLst>
        <pc:spChg chg="mod">
          <ac:chgData name="Libuše Podzemská, Ing" userId="b71e04d6-0f8c-4377-8788-29f7cca4519e" providerId="ADAL" clId="{43574055-3CA4-495A-B701-73D01599A319}" dt="2021-05-20T14:21:01.479" v="5337" actId="14100"/>
          <ac:spMkLst>
            <pc:docMk/>
            <pc:sldMk cId="2167527836" sldId="264"/>
            <ac:spMk id="2" creationId="{5AFE2B6A-CB58-4D26-B741-5646D8B481E7}"/>
          </ac:spMkLst>
        </pc:spChg>
        <pc:spChg chg="mod">
          <ac:chgData name="Libuše Podzemská, Ing" userId="b71e04d6-0f8c-4377-8788-29f7cca4519e" providerId="ADAL" clId="{43574055-3CA4-495A-B701-73D01599A319}" dt="2021-05-20T14:22:04.740" v="5352" actId="14100"/>
          <ac:spMkLst>
            <pc:docMk/>
            <pc:sldMk cId="2167527836" sldId="264"/>
            <ac:spMk id="4" creationId="{3123434D-8281-40C1-AD70-9ED5392172D5}"/>
          </ac:spMkLst>
        </pc:spChg>
        <pc:spChg chg="del">
          <ac:chgData name="Libuše Podzemská, Ing" userId="b71e04d6-0f8c-4377-8788-29f7cca4519e" providerId="ADAL" clId="{43574055-3CA4-495A-B701-73D01599A319}" dt="2021-05-20T12:56:41.934" v="1093"/>
          <ac:spMkLst>
            <pc:docMk/>
            <pc:sldMk cId="2167527836" sldId="264"/>
            <ac:spMk id="6" creationId="{EAC6A065-F952-4B1C-B311-5D8FE1F9DE39}"/>
          </ac:spMkLst>
        </pc:spChg>
        <pc:spChg chg="add mod">
          <ac:chgData name="Libuše Podzemská, Ing" userId="b71e04d6-0f8c-4377-8788-29f7cca4519e" providerId="ADAL" clId="{43574055-3CA4-495A-B701-73D01599A319}" dt="2021-05-20T15:38:11.888" v="6168"/>
          <ac:spMkLst>
            <pc:docMk/>
            <pc:sldMk cId="2167527836" sldId="264"/>
            <ac:spMk id="8" creationId="{359D0B54-505F-4570-834D-F36930862A49}"/>
          </ac:spMkLst>
        </pc:spChg>
        <pc:spChg chg="add mod">
          <ac:chgData name="Libuše Podzemská, Ing" userId="b71e04d6-0f8c-4377-8788-29f7cca4519e" providerId="ADAL" clId="{43574055-3CA4-495A-B701-73D01599A319}" dt="2021-05-20T14:22:51.905" v="5361" actId="1076"/>
          <ac:spMkLst>
            <pc:docMk/>
            <pc:sldMk cId="2167527836" sldId="264"/>
            <ac:spMk id="9" creationId="{8B7F06C3-752D-4959-98BE-64BFB95C5EE2}"/>
          </ac:spMkLst>
        </pc:spChg>
        <pc:spChg chg="add mod">
          <ac:chgData name="Libuše Podzemská, Ing" userId="b71e04d6-0f8c-4377-8788-29f7cca4519e" providerId="ADAL" clId="{43574055-3CA4-495A-B701-73D01599A319}" dt="2021-05-20T14:23:28.559" v="5370" actId="1076"/>
          <ac:spMkLst>
            <pc:docMk/>
            <pc:sldMk cId="2167527836" sldId="264"/>
            <ac:spMk id="10" creationId="{CF4CAFB1-7801-45AE-8F2A-FA33661F969F}"/>
          </ac:spMkLst>
        </pc:spChg>
        <pc:spChg chg="add mod">
          <ac:chgData name="Libuše Podzemská, Ing" userId="b71e04d6-0f8c-4377-8788-29f7cca4519e" providerId="ADAL" clId="{43574055-3CA4-495A-B701-73D01599A319}" dt="2021-05-20T14:24:34.928" v="5385" actId="1076"/>
          <ac:spMkLst>
            <pc:docMk/>
            <pc:sldMk cId="2167527836" sldId="264"/>
            <ac:spMk id="11" creationId="{15D18C8F-4724-4269-95D3-F5EE72DC3EB8}"/>
          </ac:spMkLst>
        </pc:spChg>
        <pc:spChg chg="add mod">
          <ac:chgData name="Libuše Podzemská, Ing" userId="b71e04d6-0f8c-4377-8788-29f7cca4519e" providerId="ADAL" clId="{43574055-3CA4-495A-B701-73D01599A319}" dt="2021-05-20T17:18:19.031" v="6655" actId="14100"/>
          <ac:spMkLst>
            <pc:docMk/>
            <pc:sldMk cId="2167527836" sldId="264"/>
            <ac:spMk id="12" creationId="{84A5CC07-CC54-49B6-9C11-C9F069B56961}"/>
          </ac:spMkLst>
        </pc:spChg>
        <pc:picChg chg="add mod modCrop">
          <ac:chgData name="Libuše Podzemská, Ing" userId="b71e04d6-0f8c-4377-8788-29f7cca4519e" providerId="ADAL" clId="{43574055-3CA4-495A-B701-73D01599A319}" dt="2021-05-20T14:31:35.809" v="5464" actId="1076"/>
          <ac:picMkLst>
            <pc:docMk/>
            <pc:sldMk cId="2167527836" sldId="264"/>
            <ac:picMk id="3" creationId="{893FC2AF-12A9-4B9F-B179-AC8A6ACD06AA}"/>
          </ac:picMkLst>
        </pc:picChg>
        <pc:picChg chg="add mod modCrop">
          <ac:chgData name="Libuše Podzemská, Ing" userId="b71e04d6-0f8c-4377-8788-29f7cca4519e" providerId="ADAL" clId="{43574055-3CA4-495A-B701-73D01599A319}" dt="2021-05-20T14:31:37.463" v="5465" actId="1076"/>
          <ac:picMkLst>
            <pc:docMk/>
            <pc:sldMk cId="2167527836" sldId="264"/>
            <ac:picMk id="5" creationId="{320A2184-E43A-41C3-A3CE-137D162E6D2D}"/>
          </ac:picMkLst>
        </pc:picChg>
        <pc:picChg chg="add mod ord modCrop">
          <ac:chgData name="Libuše Podzemská, Ing" userId="b71e04d6-0f8c-4377-8788-29f7cca4519e" providerId="ADAL" clId="{43574055-3CA4-495A-B701-73D01599A319}" dt="2021-05-20T14:31:22.975" v="5460" actId="1076"/>
          <ac:picMkLst>
            <pc:docMk/>
            <pc:sldMk cId="2167527836" sldId="264"/>
            <ac:picMk id="7" creationId="{0DF04B79-4A19-4A14-8DB9-27262CBC39A0}"/>
          </ac:picMkLst>
        </pc:picChg>
        <pc:picChg chg="add mod modCrop">
          <ac:chgData name="Libuše Podzemská, Ing" userId="b71e04d6-0f8c-4377-8788-29f7cca4519e" providerId="ADAL" clId="{43574055-3CA4-495A-B701-73D01599A319}" dt="2021-05-20T14:31:43.209" v="5466" actId="1076"/>
          <ac:picMkLst>
            <pc:docMk/>
            <pc:sldMk cId="2167527836" sldId="264"/>
            <ac:picMk id="13" creationId="{653E8F2B-F91F-4E46-896B-8227893561F3}"/>
          </ac:picMkLst>
        </pc:picChg>
      </pc:sldChg>
      <pc:sldChg chg="addSp delSp modSp add modTransition modAnim">
        <pc:chgData name="Libuše Podzemská, Ing" userId="b71e04d6-0f8c-4377-8788-29f7cca4519e" providerId="ADAL" clId="{43574055-3CA4-495A-B701-73D01599A319}" dt="2021-05-20T17:21:01.455" v="6678"/>
        <pc:sldMkLst>
          <pc:docMk/>
          <pc:sldMk cId="3172663653" sldId="265"/>
        </pc:sldMkLst>
        <pc:spChg chg="mod">
          <ac:chgData name="Libuše Podzemská, Ing" userId="b71e04d6-0f8c-4377-8788-29f7cca4519e" providerId="ADAL" clId="{43574055-3CA4-495A-B701-73D01599A319}" dt="2021-05-20T17:18:46.631" v="6660" actId="1076"/>
          <ac:spMkLst>
            <pc:docMk/>
            <pc:sldMk cId="3172663653" sldId="265"/>
            <ac:spMk id="2" creationId="{5AFE2B6A-CB58-4D26-B741-5646D8B481E7}"/>
          </ac:spMkLst>
        </pc:spChg>
        <pc:spChg chg="mod">
          <ac:chgData name="Libuše Podzemská, Ing" userId="b71e04d6-0f8c-4377-8788-29f7cca4519e" providerId="ADAL" clId="{43574055-3CA4-495A-B701-73D01599A319}" dt="2021-05-20T17:18:54.804" v="6661" actId="1076"/>
          <ac:spMkLst>
            <pc:docMk/>
            <pc:sldMk cId="3172663653" sldId="265"/>
            <ac:spMk id="4" creationId="{3123434D-8281-40C1-AD70-9ED5392172D5}"/>
          </ac:spMkLst>
        </pc:spChg>
        <pc:spChg chg="del">
          <ac:chgData name="Libuše Podzemská, Ing" userId="b71e04d6-0f8c-4377-8788-29f7cca4519e" providerId="ADAL" clId="{43574055-3CA4-495A-B701-73D01599A319}" dt="2021-05-20T13:02:40.003" v="1369"/>
          <ac:spMkLst>
            <pc:docMk/>
            <pc:sldMk cId="3172663653" sldId="265"/>
            <ac:spMk id="6" creationId="{EAC6A065-F952-4B1C-B311-5D8FE1F9DE39}"/>
          </ac:spMkLst>
        </pc:spChg>
        <pc:spChg chg="add mod">
          <ac:chgData name="Libuše Podzemská, Ing" userId="b71e04d6-0f8c-4377-8788-29f7cca4519e" providerId="ADAL" clId="{43574055-3CA4-495A-B701-73D01599A319}" dt="2021-05-20T14:53:28.943" v="5769" actId="1076"/>
          <ac:spMkLst>
            <pc:docMk/>
            <pc:sldMk cId="3172663653" sldId="265"/>
            <ac:spMk id="8" creationId="{BA6093D6-B43B-42E1-8261-D7F628BA85E4}"/>
          </ac:spMkLst>
        </pc:spChg>
        <pc:spChg chg="add mod">
          <ac:chgData name="Libuše Podzemská, Ing" userId="b71e04d6-0f8c-4377-8788-29f7cca4519e" providerId="ADAL" clId="{43574055-3CA4-495A-B701-73D01599A319}" dt="2021-05-20T17:19:08.480" v="6663" actId="1076"/>
          <ac:spMkLst>
            <pc:docMk/>
            <pc:sldMk cId="3172663653" sldId="265"/>
            <ac:spMk id="9" creationId="{A949A240-C3D3-490B-81AE-27D1E484D791}"/>
          </ac:spMkLst>
        </pc:spChg>
        <pc:spChg chg="add mod">
          <ac:chgData name="Libuše Podzemská, Ing" userId="b71e04d6-0f8c-4377-8788-29f7cca4519e" providerId="ADAL" clId="{43574055-3CA4-495A-B701-73D01599A319}" dt="2021-05-20T14:54:53.328" v="5783" actId="14100"/>
          <ac:spMkLst>
            <pc:docMk/>
            <pc:sldMk cId="3172663653" sldId="265"/>
            <ac:spMk id="11" creationId="{EF81E163-C88D-4DF0-91EE-59BB013080AC}"/>
          </ac:spMkLst>
        </pc:spChg>
        <pc:picChg chg="add mod modCrop">
          <ac:chgData name="Libuše Podzemská, Ing" userId="b71e04d6-0f8c-4377-8788-29f7cca4519e" providerId="ADAL" clId="{43574055-3CA4-495A-B701-73D01599A319}" dt="2021-05-20T14:53:07.809" v="5766" actId="1076"/>
          <ac:picMkLst>
            <pc:docMk/>
            <pc:sldMk cId="3172663653" sldId="265"/>
            <ac:picMk id="3" creationId="{E3748A1E-8F41-490C-B43A-D9AEE7997EC0}"/>
          </ac:picMkLst>
        </pc:picChg>
        <pc:picChg chg="add mod modCrop">
          <ac:chgData name="Libuše Podzemská, Ing" userId="b71e04d6-0f8c-4377-8788-29f7cca4519e" providerId="ADAL" clId="{43574055-3CA4-495A-B701-73D01599A319}" dt="2021-05-20T17:19:17.267" v="6665" actId="1076"/>
          <ac:picMkLst>
            <pc:docMk/>
            <pc:sldMk cId="3172663653" sldId="265"/>
            <ac:picMk id="5" creationId="{5CD284AD-D102-4F25-9032-832A64C89C96}"/>
          </ac:picMkLst>
        </pc:picChg>
        <pc:picChg chg="add mod modCrop">
          <ac:chgData name="Libuše Podzemská, Ing" userId="b71e04d6-0f8c-4377-8788-29f7cca4519e" providerId="ADAL" clId="{43574055-3CA4-495A-B701-73D01599A319}" dt="2021-05-20T14:54:16.191" v="5778" actId="1076"/>
          <ac:picMkLst>
            <pc:docMk/>
            <pc:sldMk cId="3172663653" sldId="265"/>
            <ac:picMk id="7" creationId="{D825E130-2CA9-4933-A4E5-E19F7A69A7F0}"/>
          </ac:picMkLst>
        </pc:picChg>
        <pc:picChg chg="add mod modCrop">
          <ac:chgData name="Libuše Podzemská, Ing" userId="b71e04d6-0f8c-4377-8788-29f7cca4519e" providerId="ADAL" clId="{43574055-3CA4-495A-B701-73D01599A319}" dt="2021-05-20T17:19:11.492" v="6664" actId="1076"/>
          <ac:picMkLst>
            <pc:docMk/>
            <pc:sldMk cId="3172663653" sldId="265"/>
            <ac:picMk id="10" creationId="{19E39709-95F2-4CAB-8B9C-91B8C7212A09}"/>
          </ac:picMkLst>
        </pc:picChg>
      </pc:sldChg>
      <pc:sldChg chg="delSp modSp add modTransition modAnim">
        <pc:chgData name="Libuše Podzemská, Ing" userId="b71e04d6-0f8c-4377-8788-29f7cca4519e" providerId="ADAL" clId="{43574055-3CA4-495A-B701-73D01599A319}" dt="2021-05-20T17:21:17.531" v="6680"/>
        <pc:sldMkLst>
          <pc:docMk/>
          <pc:sldMk cId="2920861914" sldId="266"/>
        </pc:sldMkLst>
        <pc:spChg chg="mod">
          <ac:chgData name="Libuše Podzemská, Ing" userId="b71e04d6-0f8c-4377-8788-29f7cca4519e" providerId="ADAL" clId="{43574055-3CA4-495A-B701-73D01599A319}" dt="2021-05-20T15:27:52.408" v="6143" actId="1076"/>
          <ac:spMkLst>
            <pc:docMk/>
            <pc:sldMk cId="2920861914" sldId="266"/>
            <ac:spMk id="2" creationId="{5AFE2B6A-CB58-4D26-B741-5646D8B481E7}"/>
          </ac:spMkLst>
        </pc:spChg>
        <pc:spChg chg="mod">
          <ac:chgData name="Libuše Podzemská, Ing" userId="b71e04d6-0f8c-4377-8788-29f7cca4519e" providerId="ADAL" clId="{43574055-3CA4-495A-B701-73D01599A319}" dt="2021-05-20T15:27:55.012" v="6144" actId="14100"/>
          <ac:spMkLst>
            <pc:docMk/>
            <pc:sldMk cId="2920861914" sldId="266"/>
            <ac:spMk id="4" creationId="{3123434D-8281-40C1-AD70-9ED5392172D5}"/>
          </ac:spMkLst>
        </pc:spChg>
        <pc:spChg chg="del">
          <ac:chgData name="Libuše Podzemská, Ing" userId="b71e04d6-0f8c-4377-8788-29f7cca4519e" providerId="ADAL" clId="{43574055-3CA4-495A-B701-73D01599A319}" dt="2021-05-20T14:55:38.261" v="5785" actId="478"/>
          <ac:spMkLst>
            <pc:docMk/>
            <pc:sldMk cId="2920861914" sldId="266"/>
            <ac:spMk id="6" creationId="{EAC6A065-F952-4B1C-B311-5D8FE1F9DE39}"/>
          </ac:spMkLst>
        </pc:spChg>
      </pc:sldChg>
      <pc:sldChg chg="addSp delSp modSp add modTransition modAnim">
        <pc:chgData name="Libuše Podzemská, Ing" userId="b71e04d6-0f8c-4377-8788-29f7cca4519e" providerId="ADAL" clId="{43574055-3CA4-495A-B701-73D01599A319}" dt="2021-05-20T17:23:18.612" v="6697"/>
        <pc:sldMkLst>
          <pc:docMk/>
          <pc:sldMk cId="838967474" sldId="267"/>
        </pc:sldMkLst>
        <pc:spChg chg="del">
          <ac:chgData name="Libuše Podzemská, Ing" userId="b71e04d6-0f8c-4377-8788-29f7cca4519e" providerId="ADAL" clId="{43574055-3CA4-495A-B701-73D01599A319}" dt="2021-05-20T14:58:06.661" v="5818" actId="478"/>
          <ac:spMkLst>
            <pc:docMk/>
            <pc:sldMk cId="838967474" sldId="267"/>
            <ac:spMk id="2" creationId="{5AFE2B6A-CB58-4D26-B741-5646D8B481E7}"/>
          </ac:spMkLst>
        </pc:spChg>
        <pc:spChg chg="mod">
          <ac:chgData name="Libuše Podzemská, Ing" userId="b71e04d6-0f8c-4377-8788-29f7cca4519e" providerId="ADAL" clId="{43574055-3CA4-495A-B701-73D01599A319}" dt="2021-05-20T15:00:16.794" v="5842" actId="1076"/>
          <ac:spMkLst>
            <pc:docMk/>
            <pc:sldMk cId="838967474" sldId="267"/>
            <ac:spMk id="4" creationId="{3123434D-8281-40C1-AD70-9ED5392172D5}"/>
          </ac:spMkLst>
        </pc:spChg>
        <pc:spChg chg="del">
          <ac:chgData name="Libuše Podzemská, Ing" userId="b71e04d6-0f8c-4377-8788-29f7cca4519e" providerId="ADAL" clId="{43574055-3CA4-495A-B701-73D01599A319}" dt="2021-05-20T13:14:52.323" v="2091"/>
          <ac:spMkLst>
            <pc:docMk/>
            <pc:sldMk cId="838967474" sldId="267"/>
            <ac:spMk id="6" creationId="{EAC6A065-F952-4B1C-B311-5D8FE1F9DE39}"/>
          </ac:spMkLst>
        </pc:spChg>
        <pc:spChg chg="add del mod">
          <ac:chgData name="Libuše Podzemská, Ing" userId="b71e04d6-0f8c-4377-8788-29f7cca4519e" providerId="ADAL" clId="{43574055-3CA4-495A-B701-73D01599A319}" dt="2021-05-20T14:58:08.743" v="5819" actId="478"/>
          <ac:spMkLst>
            <pc:docMk/>
            <pc:sldMk cId="838967474" sldId="267"/>
            <ac:spMk id="10" creationId="{4F02DCCF-0DB0-45A1-8347-970D7F029E5B}"/>
          </ac:spMkLst>
        </pc:spChg>
        <pc:spChg chg="add mod">
          <ac:chgData name="Libuše Podzemská, Ing" userId="b71e04d6-0f8c-4377-8788-29f7cca4519e" providerId="ADAL" clId="{43574055-3CA4-495A-B701-73D01599A319}" dt="2021-05-20T15:25:41.593" v="6129" actId="1076"/>
          <ac:spMkLst>
            <pc:docMk/>
            <pc:sldMk cId="838967474" sldId="267"/>
            <ac:spMk id="11" creationId="{1AEF337D-6CB9-49C3-9DE6-04A5CE73E090}"/>
          </ac:spMkLst>
        </pc:spChg>
        <pc:spChg chg="add mod">
          <ac:chgData name="Libuše Podzemská, Ing" userId="b71e04d6-0f8c-4377-8788-29f7cca4519e" providerId="ADAL" clId="{43574055-3CA4-495A-B701-73D01599A319}" dt="2021-05-20T15:25:18.833" v="6126" actId="1076"/>
          <ac:spMkLst>
            <pc:docMk/>
            <pc:sldMk cId="838967474" sldId="267"/>
            <ac:spMk id="12" creationId="{8BC1E007-B866-45CD-99EB-33C7E2426E3A}"/>
          </ac:spMkLst>
        </pc:spChg>
        <pc:spChg chg="add mod">
          <ac:chgData name="Libuše Podzemská, Ing" userId="b71e04d6-0f8c-4377-8788-29f7cca4519e" providerId="ADAL" clId="{43574055-3CA4-495A-B701-73D01599A319}" dt="2021-05-20T15:26:06.859" v="6133" actId="1076"/>
          <ac:spMkLst>
            <pc:docMk/>
            <pc:sldMk cId="838967474" sldId="267"/>
            <ac:spMk id="13" creationId="{44BBE29D-7BB6-41C0-BCBF-BC3F30CC8334}"/>
          </ac:spMkLst>
        </pc:spChg>
        <pc:spChg chg="add mod">
          <ac:chgData name="Libuše Podzemská, Ing" userId="b71e04d6-0f8c-4377-8788-29f7cca4519e" providerId="ADAL" clId="{43574055-3CA4-495A-B701-73D01599A319}" dt="2021-05-20T15:38:11.888" v="6168"/>
          <ac:spMkLst>
            <pc:docMk/>
            <pc:sldMk cId="838967474" sldId="267"/>
            <ac:spMk id="14" creationId="{2B042E87-A8FA-4A35-91D1-7CB607404195}"/>
          </ac:spMkLst>
        </pc:spChg>
        <pc:spChg chg="add mod">
          <ac:chgData name="Libuše Podzemská, Ing" userId="b71e04d6-0f8c-4377-8788-29f7cca4519e" providerId="ADAL" clId="{43574055-3CA4-495A-B701-73D01599A319}" dt="2021-05-20T15:26:01.229" v="6132" actId="1076"/>
          <ac:spMkLst>
            <pc:docMk/>
            <pc:sldMk cId="838967474" sldId="267"/>
            <ac:spMk id="15" creationId="{F8EC0940-2D4E-4C03-A83E-8F3BEA07A1DF}"/>
          </ac:spMkLst>
        </pc:spChg>
        <pc:spChg chg="add mod">
          <ac:chgData name="Libuše Podzemská, Ing" userId="b71e04d6-0f8c-4377-8788-29f7cca4519e" providerId="ADAL" clId="{43574055-3CA4-495A-B701-73D01599A319}" dt="2021-05-20T15:31:14.271" v="6153" actId="20577"/>
          <ac:spMkLst>
            <pc:docMk/>
            <pc:sldMk cId="838967474" sldId="267"/>
            <ac:spMk id="16" creationId="{57CFFE56-FC15-43FD-BD25-DD84D939AD0E}"/>
          </ac:spMkLst>
        </pc:spChg>
        <pc:picChg chg="add mod modCrop">
          <ac:chgData name="Libuše Podzemská, Ing" userId="b71e04d6-0f8c-4377-8788-29f7cca4519e" providerId="ADAL" clId="{43574055-3CA4-495A-B701-73D01599A319}" dt="2021-05-20T15:26:11.023" v="6134" actId="1076"/>
          <ac:picMkLst>
            <pc:docMk/>
            <pc:sldMk cId="838967474" sldId="267"/>
            <ac:picMk id="3" creationId="{D4ABE7D5-F7CE-44A4-88E0-AE2D1FBBCA78}"/>
          </ac:picMkLst>
        </pc:picChg>
        <pc:picChg chg="add mod modCrop">
          <ac:chgData name="Libuše Podzemská, Ing" userId="b71e04d6-0f8c-4377-8788-29f7cca4519e" providerId="ADAL" clId="{43574055-3CA4-495A-B701-73D01599A319}" dt="2021-05-20T15:26:19.828" v="6135" actId="1076"/>
          <ac:picMkLst>
            <pc:docMk/>
            <pc:sldMk cId="838967474" sldId="267"/>
            <ac:picMk id="5" creationId="{3577A391-2EF2-4F69-86E1-5B956D5BACEB}"/>
          </ac:picMkLst>
        </pc:picChg>
        <pc:picChg chg="add mod modCrop">
          <ac:chgData name="Libuše Podzemská, Ing" userId="b71e04d6-0f8c-4377-8788-29f7cca4519e" providerId="ADAL" clId="{43574055-3CA4-495A-B701-73D01599A319}" dt="2021-05-20T15:26:22.544" v="6136" actId="1076"/>
          <ac:picMkLst>
            <pc:docMk/>
            <pc:sldMk cId="838967474" sldId="267"/>
            <ac:picMk id="7" creationId="{F0D9011B-B19C-4FB6-9C0B-1DB2AA90F509}"/>
          </ac:picMkLst>
        </pc:picChg>
        <pc:picChg chg="add mod modCrop">
          <ac:chgData name="Libuše Podzemská, Ing" userId="b71e04d6-0f8c-4377-8788-29f7cca4519e" providerId="ADAL" clId="{43574055-3CA4-495A-B701-73D01599A319}" dt="2021-05-20T15:26:26.870" v="6137" actId="1076"/>
          <ac:picMkLst>
            <pc:docMk/>
            <pc:sldMk cId="838967474" sldId="267"/>
            <ac:picMk id="8" creationId="{9A3DCD65-574D-49A7-8283-440EBAB836FC}"/>
          </ac:picMkLst>
        </pc:picChg>
      </pc:sldChg>
      <pc:sldChg chg="addSp delSp modSp add modTransition modAnim">
        <pc:chgData name="Libuše Podzemská, Ing" userId="b71e04d6-0f8c-4377-8788-29f7cca4519e" providerId="ADAL" clId="{43574055-3CA4-495A-B701-73D01599A319}" dt="2021-05-20T17:12:35.974" v="6607"/>
        <pc:sldMkLst>
          <pc:docMk/>
          <pc:sldMk cId="2511652771" sldId="268"/>
        </pc:sldMkLst>
        <pc:spChg chg="mod">
          <ac:chgData name="Libuše Podzemská, Ing" userId="b71e04d6-0f8c-4377-8788-29f7cca4519e" providerId="ADAL" clId="{43574055-3CA4-495A-B701-73D01599A319}" dt="2021-05-20T13:57:10.676" v="4287" actId="14100"/>
          <ac:spMkLst>
            <pc:docMk/>
            <pc:sldMk cId="2511652771" sldId="268"/>
            <ac:spMk id="2" creationId="{5AFE2B6A-CB58-4D26-B741-5646D8B481E7}"/>
          </ac:spMkLst>
        </pc:spChg>
        <pc:spChg chg="mod">
          <ac:chgData name="Libuše Podzemská, Ing" userId="b71e04d6-0f8c-4377-8788-29f7cca4519e" providerId="ADAL" clId="{43574055-3CA4-495A-B701-73D01599A319}" dt="2021-05-20T17:11:51.061" v="6599" actId="14100"/>
          <ac:spMkLst>
            <pc:docMk/>
            <pc:sldMk cId="2511652771" sldId="268"/>
            <ac:spMk id="4" creationId="{3123434D-8281-40C1-AD70-9ED5392172D5}"/>
          </ac:spMkLst>
        </pc:spChg>
        <pc:spChg chg="add del mod">
          <ac:chgData name="Libuše Podzemská, Ing" userId="b71e04d6-0f8c-4377-8788-29f7cca4519e" providerId="ADAL" clId="{43574055-3CA4-495A-B701-73D01599A319}" dt="2021-05-20T13:59:16.703" v="4367" actId="478"/>
          <ac:spMkLst>
            <pc:docMk/>
            <pc:sldMk cId="2511652771" sldId="268"/>
            <ac:spMk id="6" creationId="{80CB56FD-FBFE-4490-A401-FB3FD38F43AF}"/>
          </ac:spMkLst>
        </pc:spChg>
        <pc:picChg chg="del mod modCrop">
          <ac:chgData name="Libuše Podzemská, Ing" userId="b71e04d6-0f8c-4377-8788-29f7cca4519e" providerId="ADAL" clId="{43574055-3CA4-495A-B701-73D01599A319}" dt="2021-05-20T13:59:13.568" v="4366" actId="478"/>
          <ac:picMkLst>
            <pc:docMk/>
            <pc:sldMk cId="2511652771" sldId="268"/>
            <ac:picMk id="5" creationId="{896DCBF7-B3E8-462C-93F8-F0113F135D55}"/>
          </ac:picMkLst>
        </pc:picChg>
        <pc:picChg chg="add mod modCrop">
          <ac:chgData name="Libuše Podzemská, Ing" userId="b71e04d6-0f8c-4377-8788-29f7cca4519e" providerId="ADAL" clId="{43574055-3CA4-495A-B701-73D01599A319}" dt="2021-05-20T17:11:56.339" v="6601" actId="1076"/>
          <ac:picMkLst>
            <pc:docMk/>
            <pc:sldMk cId="2511652771" sldId="268"/>
            <ac:picMk id="7" creationId="{DBC6E9FF-F872-4E20-B39F-6BFC4B288419}"/>
          </ac:picMkLst>
        </pc:picChg>
      </pc:sldChg>
      <pc:sldChg chg="addSp modSp add del ord modTransition">
        <pc:chgData name="Libuše Podzemská, Ing" userId="b71e04d6-0f8c-4377-8788-29f7cca4519e" providerId="ADAL" clId="{43574055-3CA4-495A-B701-73D01599A319}" dt="2021-05-20T15:39:21.911" v="6170" actId="2696"/>
        <pc:sldMkLst>
          <pc:docMk/>
          <pc:sldMk cId="3485558640" sldId="269"/>
        </pc:sldMkLst>
        <pc:picChg chg="add mod">
          <ac:chgData name="Libuše Podzemská, Ing" userId="b71e04d6-0f8c-4377-8788-29f7cca4519e" providerId="ADAL" clId="{43574055-3CA4-495A-B701-73D01599A319}" dt="2021-05-20T15:38:01.310" v="6163" actId="14100"/>
          <ac:picMkLst>
            <pc:docMk/>
            <pc:sldMk cId="3485558640" sldId="269"/>
            <ac:picMk id="2050" creationId="{33458825-6DC6-4D23-AC80-8B6CE1838083}"/>
          </ac:picMkLst>
        </pc:picChg>
      </pc:sldChg>
      <pc:sldChg chg="modSp">
        <pc:chgData name="Libuše Podzemská, Ing" userId="b71e04d6-0f8c-4377-8788-29f7cca4519e" providerId="ADAL" clId="{43574055-3CA4-495A-B701-73D01599A319}" dt="2021-05-20T15:40:09.914" v="6247" actId="255"/>
        <pc:sldMkLst>
          <pc:docMk/>
          <pc:sldMk cId="3240303768" sldId="270"/>
        </pc:sldMkLst>
        <pc:spChg chg="mod">
          <ac:chgData name="Libuše Podzemská, Ing" userId="b71e04d6-0f8c-4377-8788-29f7cca4519e" providerId="ADAL" clId="{43574055-3CA4-495A-B701-73D01599A319}" dt="2021-05-20T15:40:09.914" v="6247" actId="255"/>
          <ac:spMkLst>
            <pc:docMk/>
            <pc:sldMk cId="3240303768" sldId="270"/>
            <ac:spMk id="3" creationId="{00000000-0000-0000-0000-000000000000}"/>
          </ac:spMkLst>
        </pc:spChg>
      </pc:sldChg>
      <pc:sldChg chg="addSp delSp modSp add del">
        <pc:chgData name="Libuše Podzemská, Ing" userId="b71e04d6-0f8c-4377-8788-29f7cca4519e" providerId="ADAL" clId="{43574055-3CA4-495A-B701-73D01599A319}" dt="2021-05-20T17:02:17.407" v="6383" actId="2696"/>
        <pc:sldMkLst>
          <pc:docMk/>
          <pc:sldMk cId="2298388140" sldId="271"/>
        </pc:sldMkLst>
        <pc:spChg chg="del">
          <ac:chgData name="Libuše Podzemská, Ing" userId="b71e04d6-0f8c-4377-8788-29f7cca4519e" providerId="ADAL" clId="{43574055-3CA4-495A-B701-73D01599A319}" dt="2021-05-20T16:03:36.019" v="6249"/>
          <ac:spMkLst>
            <pc:docMk/>
            <pc:sldMk cId="2298388140" sldId="271"/>
            <ac:spMk id="3" creationId="{76B75854-13BD-43C4-8549-52C238AC2273}"/>
          </ac:spMkLst>
        </pc:spChg>
        <pc:picChg chg="add mod">
          <ac:chgData name="Libuše Podzemská, Ing" userId="b71e04d6-0f8c-4377-8788-29f7cca4519e" providerId="ADAL" clId="{43574055-3CA4-495A-B701-73D01599A319}" dt="2021-05-20T16:03:36.019" v="6249"/>
          <ac:picMkLst>
            <pc:docMk/>
            <pc:sldMk cId="2298388140" sldId="271"/>
            <ac:picMk id="5" creationId="{412163FA-77DE-486A-A24D-442B8EB7B275}"/>
          </ac:picMkLst>
        </pc:picChg>
      </pc:sldChg>
      <pc:sldChg chg="add del modTransition">
        <pc:chgData name="Libuše Podzemská, Ing" userId="b71e04d6-0f8c-4377-8788-29f7cca4519e" providerId="ADAL" clId="{43574055-3CA4-495A-B701-73D01599A319}" dt="2021-05-20T15:39:30.511" v="6172"/>
        <pc:sldMkLst>
          <pc:docMk/>
          <pc:sldMk cId="2989536402" sldId="271"/>
        </pc:sldMkLst>
      </pc:sldChg>
      <pc:sldChg chg="addSp delSp modSp add del">
        <pc:chgData name="Libuše Podzemská, Ing" userId="b71e04d6-0f8c-4377-8788-29f7cca4519e" providerId="ADAL" clId="{43574055-3CA4-495A-B701-73D01599A319}" dt="2021-05-20T17:02:20.816" v="6384" actId="2696"/>
        <pc:sldMkLst>
          <pc:docMk/>
          <pc:sldMk cId="3104506110" sldId="272"/>
        </pc:sldMkLst>
        <pc:spChg chg="del">
          <ac:chgData name="Libuše Podzemská, Ing" userId="b71e04d6-0f8c-4377-8788-29f7cca4519e" providerId="ADAL" clId="{43574055-3CA4-495A-B701-73D01599A319}" dt="2021-05-20T16:04:25.356" v="6251"/>
          <ac:spMkLst>
            <pc:docMk/>
            <pc:sldMk cId="3104506110" sldId="272"/>
            <ac:spMk id="3" creationId="{596EB2F5-D09E-4CE8-B652-68252BA3BAE3}"/>
          </ac:spMkLst>
        </pc:spChg>
        <pc:picChg chg="add mod">
          <ac:chgData name="Libuše Podzemská, Ing" userId="b71e04d6-0f8c-4377-8788-29f7cca4519e" providerId="ADAL" clId="{43574055-3CA4-495A-B701-73D01599A319}" dt="2021-05-20T16:04:25.356" v="6251"/>
          <ac:picMkLst>
            <pc:docMk/>
            <pc:sldMk cId="3104506110" sldId="272"/>
            <ac:picMk id="5" creationId="{784ACE50-D457-41FD-8742-3C552488EF5F}"/>
          </ac:picMkLst>
        </pc:picChg>
      </pc:sldChg>
      <pc:sldChg chg="addSp delSp modSp add del">
        <pc:chgData name="Libuše Podzemská, Ing" userId="b71e04d6-0f8c-4377-8788-29f7cca4519e" providerId="ADAL" clId="{43574055-3CA4-495A-B701-73D01599A319}" dt="2021-05-20T17:02:23.034" v="6385" actId="2696"/>
        <pc:sldMkLst>
          <pc:docMk/>
          <pc:sldMk cId="433144907" sldId="273"/>
        </pc:sldMkLst>
        <pc:spChg chg="del">
          <ac:chgData name="Libuše Podzemská, Ing" userId="b71e04d6-0f8c-4377-8788-29f7cca4519e" providerId="ADAL" clId="{43574055-3CA4-495A-B701-73D01599A319}" dt="2021-05-20T16:05:24.940" v="6253"/>
          <ac:spMkLst>
            <pc:docMk/>
            <pc:sldMk cId="433144907" sldId="273"/>
            <ac:spMk id="3" creationId="{C854C24C-0804-41FE-BE4A-36389C9E11ED}"/>
          </ac:spMkLst>
        </pc:spChg>
        <pc:picChg chg="add mod">
          <ac:chgData name="Libuše Podzemská, Ing" userId="b71e04d6-0f8c-4377-8788-29f7cca4519e" providerId="ADAL" clId="{43574055-3CA4-495A-B701-73D01599A319}" dt="2021-05-20T16:05:24.940" v="6253"/>
          <ac:picMkLst>
            <pc:docMk/>
            <pc:sldMk cId="433144907" sldId="273"/>
            <ac:picMk id="5" creationId="{9EE27D12-4BC6-4AB0-A463-1BE532E2142D}"/>
          </ac:picMkLst>
        </pc:picChg>
      </pc:sldChg>
      <pc:sldChg chg="addSp delSp modSp add del">
        <pc:chgData name="Libuše Podzemská, Ing" userId="b71e04d6-0f8c-4377-8788-29f7cca4519e" providerId="ADAL" clId="{43574055-3CA4-495A-B701-73D01599A319}" dt="2021-05-20T17:02:25.294" v="6386" actId="2696"/>
        <pc:sldMkLst>
          <pc:docMk/>
          <pc:sldMk cId="974350249" sldId="274"/>
        </pc:sldMkLst>
        <pc:spChg chg="del">
          <ac:chgData name="Libuše Podzemská, Ing" userId="b71e04d6-0f8c-4377-8788-29f7cca4519e" providerId="ADAL" clId="{43574055-3CA4-495A-B701-73D01599A319}" dt="2021-05-20T16:06:04.907" v="6255"/>
          <ac:spMkLst>
            <pc:docMk/>
            <pc:sldMk cId="974350249" sldId="274"/>
            <ac:spMk id="3" creationId="{DE5B651A-9FFD-4549-928C-C39A2A642B20}"/>
          </ac:spMkLst>
        </pc:spChg>
        <pc:picChg chg="add mod">
          <ac:chgData name="Libuše Podzemská, Ing" userId="b71e04d6-0f8c-4377-8788-29f7cca4519e" providerId="ADAL" clId="{43574055-3CA4-495A-B701-73D01599A319}" dt="2021-05-20T16:06:04.907" v="6255"/>
          <ac:picMkLst>
            <pc:docMk/>
            <pc:sldMk cId="974350249" sldId="274"/>
            <ac:picMk id="5" creationId="{AC2ED326-0AD0-408C-922A-C39EECF0558A}"/>
          </ac:picMkLst>
        </pc:picChg>
      </pc:sldChg>
      <pc:sldChg chg="addSp delSp modSp add del">
        <pc:chgData name="Libuše Podzemská, Ing" userId="b71e04d6-0f8c-4377-8788-29f7cca4519e" providerId="ADAL" clId="{43574055-3CA4-495A-B701-73D01599A319}" dt="2021-05-20T17:02:27.326" v="6387" actId="2696"/>
        <pc:sldMkLst>
          <pc:docMk/>
          <pc:sldMk cId="4072817094" sldId="275"/>
        </pc:sldMkLst>
        <pc:spChg chg="del">
          <ac:chgData name="Libuše Podzemská, Ing" userId="b71e04d6-0f8c-4377-8788-29f7cca4519e" providerId="ADAL" clId="{43574055-3CA4-495A-B701-73D01599A319}" dt="2021-05-20T16:06:43.081" v="6257"/>
          <ac:spMkLst>
            <pc:docMk/>
            <pc:sldMk cId="4072817094" sldId="275"/>
            <ac:spMk id="3" creationId="{9673E759-BD41-4C4C-BE87-22A6328AB545}"/>
          </ac:spMkLst>
        </pc:spChg>
        <pc:picChg chg="add mod">
          <ac:chgData name="Libuše Podzemská, Ing" userId="b71e04d6-0f8c-4377-8788-29f7cca4519e" providerId="ADAL" clId="{43574055-3CA4-495A-B701-73D01599A319}" dt="2021-05-20T16:06:43.081" v="6257"/>
          <ac:picMkLst>
            <pc:docMk/>
            <pc:sldMk cId="4072817094" sldId="275"/>
            <ac:picMk id="5" creationId="{7AF68FD5-FAD0-46E5-BAC1-C5841677660A}"/>
          </ac:picMkLst>
        </pc:picChg>
      </pc:sldChg>
      <pc:sldChg chg="addSp delSp modSp add modAnim">
        <pc:chgData name="Libuše Podzemská, Ing" userId="b71e04d6-0f8c-4377-8788-29f7cca4519e" providerId="ADAL" clId="{43574055-3CA4-495A-B701-73D01599A319}" dt="2021-05-20T17:24:15.022" v="6704"/>
        <pc:sldMkLst>
          <pc:docMk/>
          <pc:sldMk cId="978100714" sldId="276"/>
        </pc:sldMkLst>
        <pc:spChg chg="mod">
          <ac:chgData name="Libuše Podzemská, Ing" userId="b71e04d6-0f8c-4377-8788-29f7cca4519e" providerId="ADAL" clId="{43574055-3CA4-495A-B701-73D01599A319}" dt="2021-05-20T17:01:18.884" v="6376" actId="1076"/>
          <ac:spMkLst>
            <pc:docMk/>
            <pc:sldMk cId="978100714" sldId="276"/>
            <ac:spMk id="2" creationId="{5477A4C5-5638-4B11-8C97-B5C0F0374667}"/>
          </ac:spMkLst>
        </pc:spChg>
        <pc:spChg chg="del">
          <ac:chgData name="Libuše Podzemská, Ing" userId="b71e04d6-0f8c-4377-8788-29f7cca4519e" providerId="ADAL" clId="{43574055-3CA4-495A-B701-73D01599A319}" dt="2021-05-20T16:53:00.061" v="6266" actId="478"/>
          <ac:spMkLst>
            <pc:docMk/>
            <pc:sldMk cId="978100714" sldId="276"/>
            <ac:spMk id="3" creationId="{CB844804-EFF7-4C1A-8B1A-CEBF9076E495}"/>
          </ac:spMkLst>
        </pc:spChg>
        <pc:spChg chg="mod">
          <ac:chgData name="Libuše Podzemská, Ing" userId="b71e04d6-0f8c-4377-8788-29f7cca4519e" providerId="ADAL" clId="{43574055-3CA4-495A-B701-73D01599A319}" dt="2021-05-20T17:23:53.677" v="6701" actId="20577"/>
          <ac:spMkLst>
            <pc:docMk/>
            <pc:sldMk cId="978100714" sldId="276"/>
            <ac:spMk id="4" creationId="{930D64DE-B918-4D56-8F7F-00F4739CB260}"/>
          </ac:spMkLst>
        </pc:spChg>
        <pc:spChg chg="add del mod">
          <ac:chgData name="Libuše Podzemská, Ing" userId="b71e04d6-0f8c-4377-8788-29f7cca4519e" providerId="ADAL" clId="{43574055-3CA4-495A-B701-73D01599A319}" dt="2021-05-20T16:57:00.177" v="6321" actId="478"/>
          <ac:spMkLst>
            <pc:docMk/>
            <pc:sldMk cId="978100714" sldId="276"/>
            <ac:spMk id="5" creationId="{7DF7DEF6-2B10-4278-B2C7-BBC385357A8D}"/>
          </ac:spMkLst>
        </pc:spChg>
        <pc:spChg chg="add del">
          <ac:chgData name="Libuše Podzemská, Ing" userId="b71e04d6-0f8c-4377-8788-29f7cca4519e" providerId="ADAL" clId="{43574055-3CA4-495A-B701-73D01599A319}" dt="2021-05-20T16:54:46.977" v="6295"/>
          <ac:spMkLst>
            <pc:docMk/>
            <pc:sldMk cId="978100714" sldId="276"/>
            <ac:spMk id="6" creationId="{C7C32442-BE76-469F-A25F-7BCCA5300569}"/>
          </ac:spMkLst>
        </pc:spChg>
        <pc:spChg chg="add mod">
          <ac:chgData name="Libuše Podzemská, Ing" userId="b71e04d6-0f8c-4377-8788-29f7cca4519e" providerId="ADAL" clId="{43574055-3CA4-495A-B701-73D01599A319}" dt="2021-05-20T17:24:01.782" v="6702" actId="1076"/>
          <ac:spMkLst>
            <pc:docMk/>
            <pc:sldMk cId="978100714" sldId="276"/>
            <ac:spMk id="7" creationId="{07BFB768-6DC0-48B8-A6D6-BDE21C48E952}"/>
          </ac:spMkLst>
        </pc:spChg>
        <pc:spChg chg="add del mod">
          <ac:chgData name="Libuše Podzemská, Ing" userId="b71e04d6-0f8c-4377-8788-29f7cca4519e" providerId="ADAL" clId="{43574055-3CA4-495A-B701-73D01599A319}" dt="2021-05-20T16:57:03.265" v="6322" actId="478"/>
          <ac:spMkLst>
            <pc:docMk/>
            <pc:sldMk cId="978100714" sldId="276"/>
            <ac:spMk id="8" creationId="{4F710AEC-01AC-49AF-B6CD-4D1E78AB6A5C}"/>
          </ac:spMkLst>
        </pc:spChg>
      </pc:sldChg>
      <pc:sldChg chg="addSp delSp modSp add modAnim">
        <pc:chgData name="Libuše Podzemská, Ing" userId="b71e04d6-0f8c-4377-8788-29f7cca4519e" providerId="ADAL" clId="{43574055-3CA4-495A-B701-73D01599A319}" dt="2021-05-20T17:24:29.350" v="6707"/>
        <pc:sldMkLst>
          <pc:docMk/>
          <pc:sldMk cId="3933936245" sldId="277"/>
        </pc:sldMkLst>
        <pc:spChg chg="del">
          <ac:chgData name="Libuše Podzemská, Ing" userId="b71e04d6-0f8c-4377-8788-29f7cca4519e" providerId="ADAL" clId="{43574055-3CA4-495A-B701-73D01599A319}" dt="2021-05-20T16:59:54.947" v="6360" actId="478"/>
          <ac:spMkLst>
            <pc:docMk/>
            <pc:sldMk cId="3933936245" sldId="277"/>
            <ac:spMk id="2" creationId="{5477A4C5-5638-4B11-8C97-B5C0F0374667}"/>
          </ac:spMkLst>
        </pc:spChg>
        <pc:spChg chg="del">
          <ac:chgData name="Libuše Podzemská, Ing" userId="b71e04d6-0f8c-4377-8788-29f7cca4519e" providerId="ADAL" clId="{43574055-3CA4-495A-B701-73D01599A319}" dt="2021-05-20T16:59:45.781" v="6358" actId="478"/>
          <ac:spMkLst>
            <pc:docMk/>
            <pc:sldMk cId="3933936245" sldId="277"/>
            <ac:spMk id="4" creationId="{930D64DE-B918-4D56-8F7F-00F4739CB260}"/>
          </ac:spMkLst>
        </pc:spChg>
        <pc:spChg chg="mod">
          <ac:chgData name="Libuše Podzemská, Ing" userId="b71e04d6-0f8c-4377-8788-29f7cca4519e" providerId="ADAL" clId="{43574055-3CA4-495A-B701-73D01599A319}" dt="2021-05-20T17:00:59.228" v="6374" actId="255"/>
          <ac:spMkLst>
            <pc:docMk/>
            <pc:sldMk cId="3933936245" sldId="277"/>
            <ac:spMk id="5" creationId="{7DF7DEF6-2B10-4278-B2C7-BBC385357A8D}"/>
          </ac:spMkLst>
        </pc:spChg>
        <pc:spChg chg="add del mod">
          <ac:chgData name="Libuše Podzemská, Ing" userId="b71e04d6-0f8c-4377-8788-29f7cca4519e" providerId="ADAL" clId="{43574055-3CA4-495A-B701-73D01599A319}" dt="2021-05-20T16:59:50.730" v="6359" actId="478"/>
          <ac:spMkLst>
            <pc:docMk/>
            <pc:sldMk cId="3933936245" sldId="277"/>
            <ac:spMk id="6" creationId="{4884F694-0CEE-44D9-A795-64D335185CF9}"/>
          </ac:spMkLst>
        </pc:spChg>
        <pc:spChg chg="del">
          <ac:chgData name="Libuše Podzemská, Ing" userId="b71e04d6-0f8c-4377-8788-29f7cca4519e" providerId="ADAL" clId="{43574055-3CA4-495A-B701-73D01599A319}" dt="2021-05-20T17:00:08.230" v="6362" actId="478"/>
          <ac:spMkLst>
            <pc:docMk/>
            <pc:sldMk cId="3933936245" sldId="277"/>
            <ac:spMk id="7" creationId="{07BFB768-6DC0-48B8-A6D6-BDE21C48E952}"/>
          </ac:spMkLst>
        </pc:spChg>
        <pc:spChg chg="mod">
          <ac:chgData name="Libuše Podzemská, Ing" userId="b71e04d6-0f8c-4377-8788-29f7cca4519e" providerId="ADAL" clId="{43574055-3CA4-495A-B701-73D01599A319}" dt="2021-05-20T17:01:06.862" v="6375" actId="14100"/>
          <ac:spMkLst>
            <pc:docMk/>
            <pc:sldMk cId="3933936245" sldId="277"/>
            <ac:spMk id="8" creationId="{4F710AEC-01AC-49AF-B6CD-4D1E78AB6A5C}"/>
          </ac:spMkLst>
        </pc:spChg>
        <pc:spChg chg="add del mod">
          <ac:chgData name="Libuše Podzemská, Ing" userId="b71e04d6-0f8c-4377-8788-29f7cca4519e" providerId="ADAL" clId="{43574055-3CA4-495A-B701-73D01599A319}" dt="2021-05-20T17:00:00.922" v="6361" actId="478"/>
          <ac:spMkLst>
            <pc:docMk/>
            <pc:sldMk cId="3933936245" sldId="277"/>
            <ac:spMk id="10" creationId="{88A8EC55-DB4D-4DE2-B45B-024AF4521BD8}"/>
          </ac:spMkLst>
        </pc:spChg>
      </pc:sldChg>
      <pc:sldMasterChg chg="modTransition modSldLayout">
        <pc:chgData name="Libuše Podzemská, Ing" userId="b71e04d6-0f8c-4377-8788-29f7cca4519e" providerId="ADAL" clId="{43574055-3CA4-495A-B701-73D01599A319}" dt="2021-05-20T15:29:18.061" v="6146"/>
        <pc:sldMasterMkLst>
          <pc:docMk/>
          <pc:sldMasterMk cId="0" sldId="2147483648"/>
        </pc:sldMasterMkLst>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49"/>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0"/>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1"/>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2"/>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3"/>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4"/>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5"/>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6"/>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7"/>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8"/>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59"/>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60"/>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61"/>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63"/>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66"/>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67"/>
          </pc:sldLayoutMkLst>
        </pc:sldLayoutChg>
        <pc:sldLayoutChg chg="modTransition">
          <pc:chgData name="Libuše Podzemská, Ing" userId="b71e04d6-0f8c-4377-8788-29f7cca4519e" providerId="ADAL" clId="{43574055-3CA4-495A-B701-73D01599A319}" dt="2021-05-20T15:29:18.061" v="6146"/>
          <pc:sldLayoutMkLst>
            <pc:docMk/>
            <pc:sldMasterMk cId="0" sldId="2147483648"/>
            <pc:sldLayoutMk cId="0" sldId="2147483668"/>
          </pc:sldLayoutMkLst>
        </pc:sldLayoutChg>
      </pc:sldMasterChg>
      <pc:sldMasterChg chg="modTransition modSldLayout">
        <pc:chgData name="Libuše Podzemská, Ing" userId="b71e04d6-0f8c-4377-8788-29f7cca4519e" providerId="ADAL" clId="{43574055-3CA4-495A-B701-73D01599A319}" dt="2021-05-20T15:38:17.401" v="6169"/>
        <pc:sldMasterMkLst>
          <pc:docMk/>
          <pc:sldMasterMk cId="2107961503" sldId="2147483669"/>
        </pc:sldMasterMkLst>
        <pc:sldLayoutChg chg="modTransition">
          <pc:chgData name="Libuše Podzemská, Ing" userId="b71e04d6-0f8c-4377-8788-29f7cca4519e" providerId="ADAL" clId="{43574055-3CA4-495A-B701-73D01599A319}" dt="2021-05-20T15:38:17.401" v="6169"/>
          <pc:sldLayoutMkLst>
            <pc:docMk/>
            <pc:sldMasterMk cId="2107961503" sldId="2147483669"/>
            <pc:sldLayoutMk cId="997983989" sldId="2147483670"/>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203844302" sldId="2147483672"/>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260027837" sldId="2147483673"/>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1004026582" sldId="2147483674"/>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2180075872" sldId="2147483675"/>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1741726290" sldId="2147483676"/>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2822585359" sldId="2147483677"/>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769379899" sldId="2147483678"/>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2536879524" sldId="2147483679"/>
          </pc:sldLayoutMkLst>
        </pc:sldLayoutChg>
        <pc:sldLayoutChg chg="modTransition">
          <pc:chgData name="Libuše Podzemská, Ing" userId="b71e04d6-0f8c-4377-8788-29f7cca4519e" providerId="ADAL" clId="{43574055-3CA4-495A-B701-73D01599A319}" dt="2021-05-20T15:38:17.401" v="6169"/>
          <pc:sldLayoutMkLst>
            <pc:docMk/>
            <pc:sldMasterMk cId="2107961503" sldId="2147483669"/>
            <pc:sldLayoutMk cId="719301284" sldId="2147483680"/>
          </pc:sldLayoutMkLst>
        </pc:sldLayoutChg>
      </pc:sldMasterChg>
      <pc:sldMasterChg chg="modTransition modSldLayout">
        <pc:chgData name="Libuše Podzemská, Ing" userId="b71e04d6-0f8c-4377-8788-29f7cca4519e" providerId="ADAL" clId="{43574055-3CA4-495A-B701-73D01599A319}" dt="2021-05-20T15:38:11.888" v="6168"/>
        <pc:sldMasterMkLst>
          <pc:docMk/>
          <pc:sldMasterMk cId="2118275437" sldId="2147483669"/>
        </pc:sldMasterMkLst>
        <pc:sldLayoutChg chg="modTransition">
          <pc:chgData name="Libuše Podzemská, Ing" userId="b71e04d6-0f8c-4377-8788-29f7cca4519e" providerId="ADAL" clId="{43574055-3CA4-495A-B701-73D01599A319}" dt="2021-05-20T15:38:11.888" v="6168"/>
          <pc:sldLayoutMkLst>
            <pc:docMk/>
            <pc:sldMasterMk cId="2118275437" sldId="2147483669"/>
            <pc:sldLayoutMk cId="3753923674" sldId="2147483670"/>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249719222" sldId="2147483672"/>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3366048605" sldId="2147483673"/>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3329804522" sldId="2147483674"/>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1073103731" sldId="2147483675"/>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4242718857" sldId="2147483676"/>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1284426615" sldId="2147483677"/>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952006051" sldId="2147483678"/>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3258871269" sldId="2147483679"/>
          </pc:sldLayoutMkLst>
        </pc:sldLayoutChg>
        <pc:sldLayoutChg chg="modTransition">
          <pc:chgData name="Libuše Podzemská, Ing" userId="b71e04d6-0f8c-4377-8788-29f7cca4519e" providerId="ADAL" clId="{43574055-3CA4-495A-B701-73D01599A319}" dt="2021-05-20T15:38:11.888" v="6168"/>
          <pc:sldLayoutMkLst>
            <pc:docMk/>
            <pc:sldMasterMk cId="2118275437" sldId="2147483669"/>
            <pc:sldLayoutMk cId="3138463332" sldId="2147483680"/>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cs-CZ"/>
              <a:t>Kliknutím lze upravit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cs-CZ"/>
              <a:t>Kliknutím na ikonu přidáte obrázek.</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cs-CZ"/>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cs-CZ"/>
              <a:t>Kliknutím lze upravit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06164-D751-4CBA-A4E9-FAD5A1E0283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CACE1CEB-D2A6-453D-B895-4AE251177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FC732AF-750E-45BD-86CA-26C5FB7D5868}"/>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5" name="Zástupný symbol pro zápatí 4">
            <a:extLst>
              <a:ext uri="{FF2B5EF4-FFF2-40B4-BE49-F238E27FC236}">
                <a16:creationId xmlns:a16="http://schemas.microsoft.com/office/drawing/2014/main" id="{79C65317-0F86-40E7-888F-93BA2BCD5229}"/>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7BC2F4CC-434A-4439-9127-85BF1D5E087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79839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74AE65-DA74-4F04-909F-F7D32429B57B}"/>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D6ED6E3-BFE5-4900-B94A-F8A02417F1EF}"/>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C251A4F-0A44-4DE6-B776-D8D3B346DD72}"/>
              </a:ext>
            </a:extLst>
          </p:cNvPr>
          <p:cNvSpPr>
            <a:spLocks noGrp="1"/>
          </p:cNvSpPr>
          <p:nvPr>
            <p:ph type="dt" sz="half" idx="10"/>
          </p:nvPr>
        </p:nvSpPr>
        <p:spPr/>
        <p:txBody>
          <a:bodyPr/>
          <a:lstStyle/>
          <a:p>
            <a:fld id="{48A87A34-81AB-432B-8DAE-1953F412C126}" type="datetimeFigureOut">
              <a:rPr lang="en-US" smtClean="0"/>
              <a:pPr/>
              <a:t>1/24/2022</a:t>
            </a:fld>
            <a:endParaRPr lang="en-US" dirty="0"/>
          </a:p>
        </p:txBody>
      </p:sp>
      <p:sp>
        <p:nvSpPr>
          <p:cNvPr id="5" name="Zástupný symbol pro zápatí 4">
            <a:extLst>
              <a:ext uri="{FF2B5EF4-FFF2-40B4-BE49-F238E27FC236}">
                <a16:creationId xmlns:a16="http://schemas.microsoft.com/office/drawing/2014/main" id="{C4861FE2-5C13-4B43-9DF4-A2447743DD93}"/>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2B470F39-2B4D-4F24-890B-5CA2958A99D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372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7C1B44-1A97-474C-8B61-86AFC1571E6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5EBFFB4F-3CEF-49F0-B2F9-792746109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DD30CDC1-DEFD-4BE1-8816-D603F687EDCC}"/>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5" name="Zástupný symbol pro zápatí 4">
            <a:extLst>
              <a:ext uri="{FF2B5EF4-FFF2-40B4-BE49-F238E27FC236}">
                <a16:creationId xmlns:a16="http://schemas.microsoft.com/office/drawing/2014/main" id="{44D08E6D-FAE5-423D-8477-F79FC221C8C0}"/>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63D11C7D-813C-47A8-AFFA-30DFEE3D9F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8443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F59B5D-26E6-4DC0-A9EF-1DDEA4DCFD4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C9D2A28-64F0-4DF7-A91C-248F1FA5A00F}"/>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504F166C-216B-4071-A65C-57F152FC7E80}"/>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1AF1B5D-2B5B-4B11-8F81-34E6299D9A8D}"/>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6" name="Zástupný symbol pro zápatí 5">
            <a:extLst>
              <a:ext uri="{FF2B5EF4-FFF2-40B4-BE49-F238E27FC236}">
                <a16:creationId xmlns:a16="http://schemas.microsoft.com/office/drawing/2014/main" id="{6C8954FA-4CC4-4D26-87F6-8B840073F43E}"/>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F5D79721-D81C-4A8E-B235-0D5D0E973EC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0278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2DE991-779B-4A4B-8CA0-F92AF7946FC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492E2E4C-2E5E-44DD-ADC6-A5E7426CB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D9682C0-2071-411F-BCC0-93C6C7742960}"/>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C47ABBE7-97EF-42B2-96F0-4792D5D64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611E6CF3-9A27-48B1-B629-DC4855689F7E}"/>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5A6E522-AE2F-4E7C-A6DB-8407C981C610}"/>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8" name="Zástupný symbol pro zápatí 7">
            <a:extLst>
              <a:ext uri="{FF2B5EF4-FFF2-40B4-BE49-F238E27FC236}">
                <a16:creationId xmlns:a16="http://schemas.microsoft.com/office/drawing/2014/main" id="{A17F2A32-BE23-4FB0-963C-FB7415F56FB2}"/>
              </a:ext>
            </a:extLst>
          </p:cNvPr>
          <p:cNvSpPr>
            <a:spLocks noGrp="1"/>
          </p:cNvSpPr>
          <p:nvPr>
            <p:ph type="ftr" sz="quarter" idx="11"/>
          </p:nvPr>
        </p:nvSpPr>
        <p:spPr/>
        <p:txBody>
          <a:bodyPr/>
          <a:lstStyle/>
          <a:p>
            <a:endParaRPr lang="en-US" dirty="0"/>
          </a:p>
        </p:txBody>
      </p:sp>
      <p:sp>
        <p:nvSpPr>
          <p:cNvPr id="9" name="Zástupný symbol pro číslo snímku 8">
            <a:extLst>
              <a:ext uri="{FF2B5EF4-FFF2-40B4-BE49-F238E27FC236}">
                <a16:creationId xmlns:a16="http://schemas.microsoft.com/office/drawing/2014/main" id="{F85427FD-4F69-46D4-A14A-D6FCBFB47F3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40265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62FF58-5D15-499E-95FE-E538CAC87E9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E244DB6-807C-4CCF-B9E1-5AA296709DE2}"/>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4" name="Zástupný symbol pro zápatí 3">
            <a:extLst>
              <a:ext uri="{FF2B5EF4-FFF2-40B4-BE49-F238E27FC236}">
                <a16:creationId xmlns:a16="http://schemas.microsoft.com/office/drawing/2014/main" id="{2D40321C-7543-43CD-B80E-7F23F3712197}"/>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D0709330-AAA8-482C-B9DF-DE1D3372E04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00758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37BDE2D-F95B-4FC9-8601-BB0DA4E78FBE}"/>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3" name="Zástupný symbol pro zápatí 2">
            <a:extLst>
              <a:ext uri="{FF2B5EF4-FFF2-40B4-BE49-F238E27FC236}">
                <a16:creationId xmlns:a16="http://schemas.microsoft.com/office/drawing/2014/main" id="{E8335F22-6322-4D71-BEEB-6A9E59C05919}"/>
              </a:ext>
            </a:extLst>
          </p:cNvPr>
          <p:cNvSpPr>
            <a:spLocks noGrp="1"/>
          </p:cNvSpPr>
          <p:nvPr>
            <p:ph type="ftr" sz="quarter" idx="11"/>
          </p:nvPr>
        </p:nvSpPr>
        <p:spPr/>
        <p:txBody>
          <a:bodyPr/>
          <a:lstStyle/>
          <a:p>
            <a:endParaRPr lang="en-US" dirty="0"/>
          </a:p>
        </p:txBody>
      </p:sp>
      <p:sp>
        <p:nvSpPr>
          <p:cNvPr id="4" name="Zástupný symbol pro číslo snímku 3">
            <a:extLst>
              <a:ext uri="{FF2B5EF4-FFF2-40B4-BE49-F238E27FC236}">
                <a16:creationId xmlns:a16="http://schemas.microsoft.com/office/drawing/2014/main" id="{B7156F00-6313-4C14-A8C3-43B49312540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1726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15CF57-7A95-4CAE-8161-6A3658F9A4A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2F344C38-02A4-4518-9E7B-E281ACA3E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B607719E-DF09-461B-8B58-A1DB00E61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776B7967-49A0-4789-887E-EAD33BEB3BEA}"/>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6" name="Zástupný symbol pro zápatí 5">
            <a:extLst>
              <a:ext uri="{FF2B5EF4-FFF2-40B4-BE49-F238E27FC236}">
                <a16:creationId xmlns:a16="http://schemas.microsoft.com/office/drawing/2014/main" id="{F886A98C-9DB6-4C46-A655-22633A71DCC3}"/>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76A5F370-7FFD-4793-B701-8269C0FC9BE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25853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F92B65-1896-452A-BC1E-B4DE942F928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40C883E-9A95-44CB-86CE-0BBA28A6D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A3160176-B053-4829-8E12-B95F630B0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98BA6AB-4FDC-40F7-87AD-6C41FC367A3A}"/>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6" name="Zástupný symbol pro zápatí 5">
            <a:extLst>
              <a:ext uri="{FF2B5EF4-FFF2-40B4-BE49-F238E27FC236}">
                <a16:creationId xmlns:a16="http://schemas.microsoft.com/office/drawing/2014/main" id="{539A4E78-8164-40B8-A54B-34D3F29A98CA}"/>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462558DD-EB08-4017-B4CF-69693C2FE78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93798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59A40-08E8-427A-B119-04332C7122D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B41113F-0F1D-477D-85B2-9A463C4E5C04}"/>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9C0543-5860-4C58-8C15-CAF3382E2596}"/>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5" name="Zástupný symbol pro zápatí 4">
            <a:extLst>
              <a:ext uri="{FF2B5EF4-FFF2-40B4-BE49-F238E27FC236}">
                <a16:creationId xmlns:a16="http://schemas.microsoft.com/office/drawing/2014/main" id="{CD88161A-5338-49DA-8D20-86B5A7C7C6E1}"/>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6C7C2A0E-57D8-48AB-9E18-C156E4A7333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68795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1CC12E9-DC3A-41EE-948A-26CE3C6CF21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49769A5-C026-4F41-9F8C-C4B36F8D392A}"/>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DE53027-A752-4AE7-A1AA-92DD799EFE0E}"/>
              </a:ext>
            </a:extLst>
          </p:cNvPr>
          <p:cNvSpPr>
            <a:spLocks noGrp="1"/>
          </p:cNvSpPr>
          <p:nvPr>
            <p:ph type="dt" sz="half" idx="10"/>
          </p:nvPr>
        </p:nvSpPr>
        <p:spPr/>
        <p:txBody>
          <a:bodyPr/>
          <a:lstStyle/>
          <a:p>
            <a:fld id="{48A87A34-81AB-432B-8DAE-1953F412C126}" type="datetimeFigureOut">
              <a:rPr lang="en-US" smtClean="0"/>
              <a:t>1/24/2022</a:t>
            </a:fld>
            <a:endParaRPr lang="en-US" dirty="0"/>
          </a:p>
        </p:txBody>
      </p:sp>
      <p:sp>
        <p:nvSpPr>
          <p:cNvPr id="5" name="Zástupný symbol pro zápatí 4">
            <a:extLst>
              <a:ext uri="{FF2B5EF4-FFF2-40B4-BE49-F238E27FC236}">
                <a16:creationId xmlns:a16="http://schemas.microsoft.com/office/drawing/2014/main" id="{601961B7-9E1B-42F1-932E-EE6974BD4C14}"/>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BA2CD152-5F35-4B0E-A624-876949C1948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93012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cs-CZ"/>
              <a:t>Kliknutím lze upravit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cs-CZ"/>
              <a:t>Kliknutím lze upravit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41410" y="3073397"/>
            <a:ext cx="4878391" cy="271780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3073397"/>
            <a:ext cx="4875210" cy="271780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1/24/2022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C76C689-1354-40AA-83F7-283890CE1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A54253F6-41B4-46FD-96F5-9721F767A2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A5E626C-F640-4C01-8C88-72F4789BB7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1/24/2022</a:t>
            </a:fld>
            <a:endParaRPr lang="en-US" dirty="0"/>
          </a:p>
        </p:txBody>
      </p:sp>
      <p:sp>
        <p:nvSpPr>
          <p:cNvPr id="5" name="Zástupný symbol pro zápatí 4">
            <a:extLst>
              <a:ext uri="{FF2B5EF4-FFF2-40B4-BE49-F238E27FC236}">
                <a16:creationId xmlns:a16="http://schemas.microsoft.com/office/drawing/2014/main" id="{DA4D5485-DE0F-466F-972C-1ACEFE8F6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a:extLst>
              <a:ext uri="{FF2B5EF4-FFF2-40B4-BE49-F238E27FC236}">
                <a16:creationId xmlns:a16="http://schemas.microsoft.com/office/drawing/2014/main" id="{6DC54313-9504-4795-BFB2-31FD45A4D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0796150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4137" y="521472"/>
            <a:ext cx="11051177" cy="2744242"/>
          </a:xfrm>
        </p:spPr>
        <p:txBody>
          <a:bodyPr>
            <a:normAutofit fontScale="90000"/>
          </a:bodyPr>
          <a:lstStyle/>
          <a:p>
            <a:r>
              <a:rPr lang="cs-CZ" sz="2700" dirty="0"/>
              <a:t>Číslo projektu / </a:t>
            </a:r>
            <a:r>
              <a:rPr lang="de-DE" sz="2700" dirty="0"/>
              <a:t>Projektnummer</a:t>
            </a:r>
            <a:r>
              <a:rPr lang="cs-CZ" sz="2700" dirty="0"/>
              <a:t>:  320</a:t>
            </a:r>
            <a:br>
              <a:rPr lang="cs-CZ" sz="2700" dirty="0"/>
            </a:br>
            <a:r>
              <a:rPr lang="cs-CZ" sz="2700" dirty="0"/>
              <a:t>Název projektu: Udržitelnost a ochrana životního prostředí ve škole, </a:t>
            </a:r>
            <a:br>
              <a:rPr lang="cs-CZ" sz="2700" dirty="0"/>
            </a:br>
            <a:r>
              <a:rPr lang="cs-CZ" sz="2700" dirty="0"/>
              <a:t>v práci a ve společnosti.</a:t>
            </a:r>
            <a:br>
              <a:rPr lang="cs-CZ" sz="2700" dirty="0"/>
            </a:br>
            <a:r>
              <a:rPr lang="de-DE" sz="2700" dirty="0"/>
              <a:t>Projektname: Nachhaltigkeit und Umweltschutz in Schule, Beruf und Gesellschaft.</a:t>
            </a:r>
            <a:r>
              <a:rPr lang="cs-CZ" dirty="0"/>
              <a:t/>
            </a:r>
            <a:br>
              <a:rPr lang="cs-CZ" dirty="0"/>
            </a:br>
            <a:endParaRPr lang="cs-CZ" dirty="0"/>
          </a:p>
        </p:txBody>
      </p:sp>
      <p:sp>
        <p:nvSpPr>
          <p:cNvPr id="3" name="Podnadpis 2"/>
          <p:cNvSpPr>
            <a:spLocks noGrp="1"/>
          </p:cNvSpPr>
          <p:nvPr>
            <p:ph type="subTitle" idx="1"/>
          </p:nvPr>
        </p:nvSpPr>
        <p:spPr>
          <a:xfrm>
            <a:off x="1524000" y="4223656"/>
            <a:ext cx="9144000" cy="1280161"/>
          </a:xfrm>
        </p:spPr>
        <p:txBody>
          <a:bodyPr/>
          <a:lstStyle/>
          <a:p>
            <a:r>
              <a:rPr lang="cs-CZ" sz="4000" dirty="0" err="1"/>
              <a:t>Digitale</a:t>
            </a:r>
            <a:r>
              <a:rPr lang="cs-CZ" sz="4000" dirty="0"/>
              <a:t> </a:t>
            </a:r>
            <a:r>
              <a:rPr lang="cs-CZ" sz="4000" dirty="0" err="1" smtClean="0"/>
              <a:t>Kompetenz</a:t>
            </a:r>
            <a:endParaRPr lang="cs-CZ" sz="4000" dirty="0" smtClean="0"/>
          </a:p>
          <a:p>
            <a:r>
              <a:rPr lang="cs-CZ" dirty="0" err="1"/>
              <a:t>Einführung</a:t>
            </a:r>
            <a:r>
              <a:rPr lang="cs-CZ" dirty="0"/>
              <a:t> </a:t>
            </a:r>
            <a:r>
              <a:rPr lang="cs-CZ" dirty="0" err="1" smtClean="0"/>
              <a:t>ins</a:t>
            </a:r>
            <a:r>
              <a:rPr lang="cs-CZ" dirty="0" smtClean="0"/>
              <a:t> </a:t>
            </a:r>
            <a:r>
              <a:rPr lang="cs-CZ" dirty="0" err="1"/>
              <a:t>Thema</a:t>
            </a:r>
            <a:endParaRPr lang="cs-CZ" dirty="0"/>
          </a:p>
        </p:txBody>
      </p:sp>
      <p:pic>
        <p:nvPicPr>
          <p:cNvPr id="4" name="Obrázek 3" descr="C:\Users\hlavacovam\Desktop\Logo ke kontrole image004.jpg"/>
          <p:cNvPicPr/>
          <p:nvPr/>
        </p:nvPicPr>
        <p:blipFill>
          <a:blip r:embed="rId2">
            <a:extLst>
              <a:ext uri="{28A0092B-C50C-407E-A947-70E740481C1C}">
                <a14:useLocalDpi xmlns:a14="http://schemas.microsoft.com/office/drawing/2010/main" val="0"/>
              </a:ext>
            </a:extLst>
          </a:blip>
          <a:srcRect/>
          <a:stretch>
            <a:fillRect/>
          </a:stretch>
        </p:blipFill>
        <p:spPr bwMode="auto">
          <a:xfrm>
            <a:off x="3897630" y="2679110"/>
            <a:ext cx="4396740" cy="855345"/>
          </a:xfrm>
          <a:prstGeom prst="rect">
            <a:avLst/>
          </a:prstGeom>
          <a:noFill/>
          <a:ln>
            <a:noFill/>
          </a:ln>
        </p:spPr>
      </p:pic>
    </p:spTree>
    <p:extLst>
      <p:ext uri="{BB962C8B-B14F-4D97-AF65-F5344CB8AC3E}">
        <p14:creationId xmlns:p14="http://schemas.microsoft.com/office/powerpoint/2010/main" val="32403037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885447" y="844436"/>
            <a:ext cx="10003648" cy="615517"/>
          </a:xfrm>
        </p:spPr>
        <p:txBody>
          <a:bodyPr/>
          <a:lstStyle/>
          <a:p>
            <a:r>
              <a:rPr lang="cs-CZ" dirty="0" err="1"/>
              <a:t>Probleme</a:t>
            </a:r>
            <a:r>
              <a:rPr lang="cs-CZ" dirty="0"/>
              <a:t> </a:t>
            </a:r>
            <a:r>
              <a:rPr lang="cs-CZ" dirty="0" err="1"/>
              <a:t>lösen</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146705" y="1855433"/>
            <a:ext cx="10474165" cy="3355759"/>
          </a:xfrm>
        </p:spPr>
        <p:txBody>
          <a:bodyPr>
            <a:noAutofit/>
          </a:bodyPr>
          <a:lstStyle/>
          <a:p>
            <a:r>
              <a:rPr lang="de-DE" sz="2400" dirty="0"/>
              <a:t>Das Leben ist wie eine Problemlösungsfabrik…… </a:t>
            </a:r>
            <a:endParaRPr lang="cs-CZ" sz="2400" dirty="0" smtClean="0"/>
          </a:p>
          <a:p>
            <a:r>
              <a:rPr lang="de-DE" sz="2400" dirty="0" smtClean="0"/>
              <a:t>Und </a:t>
            </a:r>
            <a:r>
              <a:rPr lang="de-DE" sz="2400" dirty="0"/>
              <a:t>wenn sie in ein digitales Umfeld kommen, sollten wir in der Lage sein </a:t>
            </a:r>
            <a:endParaRPr lang="cs-CZ" sz="2400" dirty="0" smtClean="0"/>
          </a:p>
          <a:p>
            <a:pPr marL="342900" indent="-342900">
              <a:buFontTx/>
              <a:buChar char="-"/>
            </a:pPr>
            <a:r>
              <a:rPr lang="de-DE" sz="2400" dirty="0" smtClean="0"/>
              <a:t>sie </a:t>
            </a:r>
            <a:r>
              <a:rPr lang="de-DE" sz="2400" dirty="0"/>
              <a:t>rechtzeitig zu identifizieren - sie richtig zu benennen </a:t>
            </a:r>
            <a:endParaRPr lang="cs-CZ" sz="2400" dirty="0" smtClean="0"/>
          </a:p>
          <a:p>
            <a:pPr marL="342900" indent="-342900">
              <a:buFontTx/>
              <a:buChar char="-"/>
            </a:pPr>
            <a:r>
              <a:rPr lang="de-DE" sz="2400" dirty="0" smtClean="0"/>
              <a:t> </a:t>
            </a:r>
            <a:r>
              <a:rPr lang="de-DE" sz="2400" dirty="0"/>
              <a:t>eine Lösung zu </a:t>
            </a:r>
            <a:r>
              <a:rPr lang="de-DE" sz="2400" dirty="0" smtClean="0"/>
              <a:t>finden</a:t>
            </a:r>
            <a:endParaRPr lang="cs-CZ" sz="2400" dirty="0" smtClean="0"/>
          </a:p>
          <a:p>
            <a:pPr marL="342900" indent="-342900">
              <a:buFontTx/>
              <a:buChar char="-"/>
            </a:pPr>
            <a:r>
              <a:rPr lang="de-DE" sz="2400" dirty="0" smtClean="0"/>
              <a:t>Alleine </a:t>
            </a:r>
            <a:r>
              <a:rPr lang="de-DE" sz="2400" dirty="0"/>
              <a:t>oder mit Hilfe. </a:t>
            </a:r>
            <a:endParaRPr lang="cs-CZ" sz="2400" dirty="0" smtClean="0"/>
          </a:p>
          <a:p>
            <a:pPr marL="342900" indent="-342900">
              <a:buFontTx/>
              <a:buChar char="-"/>
            </a:pPr>
            <a:endParaRPr lang="cs-CZ" sz="2400" dirty="0"/>
          </a:p>
          <a:p>
            <a:r>
              <a:rPr lang="de-DE" sz="2400" dirty="0" smtClean="0"/>
              <a:t>Auch </a:t>
            </a:r>
            <a:r>
              <a:rPr lang="de-DE" sz="2400" dirty="0"/>
              <a:t>die Fähigkeit, die richtige Person zu erreichen, zählt…</a:t>
            </a:r>
            <a:endParaRPr lang="cs-CZ" sz="2400" dirty="0"/>
          </a:p>
        </p:txBody>
      </p:sp>
    </p:spTree>
    <p:extLst>
      <p:ext uri="{BB962C8B-B14F-4D97-AF65-F5344CB8AC3E}">
        <p14:creationId xmlns:p14="http://schemas.microsoft.com/office/powerpoint/2010/main" val="29208619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062422" y="332874"/>
            <a:ext cx="10487427" cy="1368894"/>
          </a:xfrm>
        </p:spPr>
        <p:txBody>
          <a:bodyPr>
            <a:noAutofit/>
          </a:bodyPr>
          <a:lstStyle/>
          <a:p>
            <a:r>
              <a:rPr lang="de-DE" sz="2400" dirty="0"/>
              <a:t>Facebook wird von rund 2200000000 Nutzern genutzt…Auf </a:t>
            </a:r>
            <a:r>
              <a:rPr lang="de-DE" sz="2400" dirty="0" err="1"/>
              <a:t>soc</a:t>
            </a:r>
            <a:r>
              <a:rPr lang="de-DE" sz="2400" dirty="0"/>
              <a:t>. Wir verbringen etwas mehr als 2 Stunden am Tag in Netzwerken. Aber wir müssen nicht nur Zeit damit verschwenden</a:t>
            </a:r>
            <a:endParaRPr lang="cs-CZ" sz="2400" dirty="0"/>
          </a:p>
        </p:txBody>
      </p:sp>
      <p:pic>
        <p:nvPicPr>
          <p:cNvPr id="3" name="Zástupný symbol pro obsah 2">
            <a:extLst>
              <a:ext uri="{FF2B5EF4-FFF2-40B4-BE49-F238E27FC236}">
                <a16:creationId xmlns:a16="http://schemas.microsoft.com/office/drawing/2014/main" id="{D4ABE7D5-F7CE-44A4-88E0-AE2D1FBBCA78}"/>
              </a:ext>
            </a:extLst>
          </p:cNvPr>
          <p:cNvPicPr>
            <a:picLocks noGrp="1" noChangeAspect="1"/>
          </p:cNvPicPr>
          <p:nvPr>
            <p:ph idx="1"/>
          </p:nvPr>
        </p:nvPicPr>
        <p:blipFill rotWithShape="1">
          <a:blip r:embed="rId2"/>
          <a:srcRect l="7033" t="43228" r="77725" b="41180"/>
          <a:stretch/>
        </p:blipFill>
        <p:spPr>
          <a:xfrm>
            <a:off x="5486298" y="2351624"/>
            <a:ext cx="2759548" cy="1587773"/>
          </a:xfrm>
          <a:prstGeom prst="rect">
            <a:avLst/>
          </a:prstGeom>
        </p:spPr>
      </p:pic>
      <p:pic>
        <p:nvPicPr>
          <p:cNvPr id="5" name="Obrázek 4">
            <a:extLst>
              <a:ext uri="{FF2B5EF4-FFF2-40B4-BE49-F238E27FC236}">
                <a16:creationId xmlns:a16="http://schemas.microsoft.com/office/drawing/2014/main" id="{3577A391-2EF2-4F69-86E1-5B956D5BACEB}"/>
              </a:ext>
            </a:extLst>
          </p:cNvPr>
          <p:cNvPicPr>
            <a:picLocks noChangeAspect="1"/>
          </p:cNvPicPr>
          <p:nvPr/>
        </p:nvPicPr>
        <p:blipFill rotWithShape="1">
          <a:blip r:embed="rId3"/>
          <a:srcRect l="30285" t="34159" r="54212" b="50519"/>
          <a:stretch/>
        </p:blipFill>
        <p:spPr>
          <a:xfrm>
            <a:off x="8679402" y="2360697"/>
            <a:ext cx="2759548" cy="1534066"/>
          </a:xfrm>
          <a:prstGeom prst="rect">
            <a:avLst/>
          </a:prstGeom>
        </p:spPr>
      </p:pic>
      <p:pic>
        <p:nvPicPr>
          <p:cNvPr id="7" name="Obrázek 6">
            <a:extLst>
              <a:ext uri="{FF2B5EF4-FFF2-40B4-BE49-F238E27FC236}">
                <a16:creationId xmlns:a16="http://schemas.microsoft.com/office/drawing/2014/main" id="{F0D9011B-B19C-4FB6-9C0B-1DB2AA90F509}"/>
              </a:ext>
            </a:extLst>
          </p:cNvPr>
          <p:cNvPicPr>
            <a:picLocks noChangeAspect="1"/>
          </p:cNvPicPr>
          <p:nvPr/>
        </p:nvPicPr>
        <p:blipFill rotWithShape="1">
          <a:blip r:embed="rId4"/>
          <a:srcRect l="27760" t="45659" r="56756" b="38470"/>
          <a:stretch/>
        </p:blipFill>
        <p:spPr>
          <a:xfrm>
            <a:off x="5486298" y="4091212"/>
            <a:ext cx="2792803" cy="1610295"/>
          </a:xfrm>
          <a:prstGeom prst="rect">
            <a:avLst/>
          </a:prstGeom>
        </p:spPr>
      </p:pic>
      <p:pic>
        <p:nvPicPr>
          <p:cNvPr id="8" name="Obrázek 7">
            <a:extLst>
              <a:ext uri="{FF2B5EF4-FFF2-40B4-BE49-F238E27FC236}">
                <a16:creationId xmlns:a16="http://schemas.microsoft.com/office/drawing/2014/main" id="{9A3DCD65-574D-49A7-8283-440EBAB836FC}"/>
              </a:ext>
            </a:extLst>
          </p:cNvPr>
          <p:cNvPicPr>
            <a:picLocks noChangeAspect="1"/>
          </p:cNvPicPr>
          <p:nvPr/>
        </p:nvPicPr>
        <p:blipFill rotWithShape="1">
          <a:blip r:embed="rId5"/>
          <a:srcRect l="8711" t="30755" r="75998" b="53587"/>
          <a:stretch/>
        </p:blipFill>
        <p:spPr>
          <a:xfrm>
            <a:off x="8679402" y="4077603"/>
            <a:ext cx="2826058" cy="1627674"/>
          </a:xfrm>
          <a:prstGeom prst="rect">
            <a:avLst/>
          </a:prstGeom>
        </p:spPr>
      </p:pic>
      <p:sp>
        <p:nvSpPr>
          <p:cNvPr id="11" name="Zástupný symbol pro text 3">
            <a:extLst>
              <a:ext uri="{FF2B5EF4-FFF2-40B4-BE49-F238E27FC236}">
                <a16:creationId xmlns:a16="http://schemas.microsoft.com/office/drawing/2014/main" id="{1AEF337D-6CB9-49C3-9DE6-04A5CE73E090}"/>
              </a:ext>
            </a:extLst>
          </p:cNvPr>
          <p:cNvSpPr txBox="1">
            <a:spLocks/>
          </p:cNvSpPr>
          <p:nvPr/>
        </p:nvSpPr>
        <p:spPr>
          <a:xfrm>
            <a:off x="1062421" y="1807626"/>
            <a:ext cx="10487427" cy="14866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Soziale Netzwerke sind auch zur grundlegenden Plattform für eine Reihe nützlicher Aktivitäten der </a:t>
            </a:r>
            <a:r>
              <a:rPr lang="de-DE" sz="2400" dirty="0" smtClean="0"/>
              <a:t>Zivilgesellschaft </a:t>
            </a:r>
            <a:endParaRPr lang="cs-CZ" sz="2400" dirty="0" smtClean="0"/>
          </a:p>
          <a:p>
            <a:r>
              <a:rPr lang="de-DE" sz="2400" dirty="0" smtClean="0"/>
              <a:t>geworden:</a:t>
            </a:r>
            <a:endParaRPr lang="cs-CZ" sz="2400" dirty="0" smtClean="0"/>
          </a:p>
          <a:p>
            <a:pPr marL="342900" indent="-342900">
              <a:buFontTx/>
              <a:buChar char="-"/>
            </a:pPr>
            <a:r>
              <a:rPr lang="de-DE" sz="2400" dirty="0" smtClean="0"/>
              <a:t>gegen </a:t>
            </a:r>
            <a:r>
              <a:rPr lang="de-DE" sz="2400" dirty="0"/>
              <a:t>nicht-ökologische </a:t>
            </a:r>
            <a:endParaRPr lang="cs-CZ" sz="2400" dirty="0" smtClean="0"/>
          </a:p>
          <a:p>
            <a:r>
              <a:rPr lang="de-DE" sz="2400" dirty="0" smtClean="0"/>
              <a:t>Abfallwirtschaft</a:t>
            </a:r>
            <a:endParaRPr lang="cs-CZ" sz="2400" dirty="0" smtClean="0"/>
          </a:p>
          <a:p>
            <a:pPr marL="342900" indent="-342900">
              <a:buFontTx/>
              <a:buChar char="-"/>
            </a:pPr>
            <a:r>
              <a:rPr lang="de-DE" sz="2400" dirty="0" smtClean="0"/>
              <a:t>gegen </a:t>
            </a:r>
            <a:r>
              <a:rPr lang="de-DE" sz="2400" dirty="0"/>
              <a:t>verschwenderischen </a:t>
            </a:r>
            <a:endParaRPr lang="cs-CZ" sz="2400" dirty="0" smtClean="0"/>
          </a:p>
          <a:p>
            <a:r>
              <a:rPr lang="de-DE" sz="2400" dirty="0" smtClean="0"/>
              <a:t>Konsum </a:t>
            </a:r>
            <a:r>
              <a:rPr lang="de-DE" sz="2400" dirty="0"/>
              <a:t>und dergleichen</a:t>
            </a:r>
            <a:endParaRPr lang="cs-CZ" sz="2400" dirty="0" smtClean="0"/>
          </a:p>
        </p:txBody>
      </p:sp>
      <p:sp>
        <p:nvSpPr>
          <p:cNvPr id="12" name="Zástupný symbol pro text 3">
            <a:extLst>
              <a:ext uri="{FF2B5EF4-FFF2-40B4-BE49-F238E27FC236}">
                <a16:creationId xmlns:a16="http://schemas.microsoft.com/office/drawing/2014/main" id="{8BC1E007-B866-45CD-99EB-33C7E2426E3A}"/>
              </a:ext>
            </a:extLst>
          </p:cNvPr>
          <p:cNvSpPr txBox="1">
            <a:spLocks/>
          </p:cNvSpPr>
          <p:nvPr/>
        </p:nvSpPr>
        <p:spPr>
          <a:xfrm>
            <a:off x="1062422" y="5618503"/>
            <a:ext cx="10274734" cy="114628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Es ist ein demokratisches Umfeld, das wir alle nach besten Kräften nutzen </a:t>
            </a:r>
            <a:r>
              <a:rPr lang="de-DE" sz="2400" dirty="0" smtClean="0"/>
              <a:t>können</a:t>
            </a:r>
            <a:r>
              <a:rPr lang="cs-CZ" sz="2400" dirty="0" smtClean="0"/>
              <a:t>. </a:t>
            </a:r>
            <a:r>
              <a:rPr lang="de-DE" sz="2400" dirty="0" smtClean="0"/>
              <a:t>Seien </a:t>
            </a:r>
            <a:r>
              <a:rPr lang="de-DE" sz="2400" dirty="0"/>
              <a:t>wir also kompetent </a:t>
            </a:r>
            <a:r>
              <a:rPr lang="cs-CZ" sz="2400" dirty="0" err="1" smtClean="0"/>
              <a:t>auch</a:t>
            </a:r>
            <a:r>
              <a:rPr lang="cs-CZ" sz="2400" dirty="0" smtClean="0"/>
              <a:t> </a:t>
            </a:r>
            <a:r>
              <a:rPr lang="de-DE" sz="2400" dirty="0" smtClean="0"/>
              <a:t>digital</a:t>
            </a:r>
            <a:r>
              <a:rPr lang="de-DE" sz="2400" dirty="0"/>
              <a:t>!</a:t>
            </a:r>
            <a:endParaRPr lang="cs-CZ" sz="2400" dirty="0"/>
          </a:p>
        </p:txBody>
      </p:sp>
      <p:sp>
        <p:nvSpPr>
          <p:cNvPr id="13" name="Zástupný symbol pro text 3">
            <a:extLst>
              <a:ext uri="{FF2B5EF4-FFF2-40B4-BE49-F238E27FC236}">
                <a16:creationId xmlns:a16="http://schemas.microsoft.com/office/drawing/2014/main" id="{44BBE29D-7BB6-41C0-BCBF-BC3F30CC8334}"/>
              </a:ext>
            </a:extLst>
          </p:cNvPr>
          <p:cNvSpPr txBox="1">
            <a:spLocks/>
          </p:cNvSpPr>
          <p:nvPr/>
        </p:nvSpPr>
        <p:spPr>
          <a:xfrm>
            <a:off x="1054995" y="3735130"/>
            <a:ext cx="5755628" cy="42924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14" name="Zástupný symbol pro text 3">
            <a:extLst>
              <a:ext uri="{FF2B5EF4-FFF2-40B4-BE49-F238E27FC236}">
                <a16:creationId xmlns:a16="http://schemas.microsoft.com/office/drawing/2014/main" id="{2B042E87-A8FA-4A35-91D1-7CB607404195}"/>
              </a:ext>
            </a:extLst>
          </p:cNvPr>
          <p:cNvSpPr txBox="1">
            <a:spLocks/>
          </p:cNvSpPr>
          <p:nvPr/>
        </p:nvSpPr>
        <p:spPr>
          <a:xfrm>
            <a:off x="1388994" y="4164377"/>
            <a:ext cx="2870386" cy="55878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15" name="Zástupný symbol pro text 3">
            <a:extLst>
              <a:ext uri="{FF2B5EF4-FFF2-40B4-BE49-F238E27FC236}">
                <a16:creationId xmlns:a16="http://schemas.microsoft.com/office/drawing/2014/main" id="{F8EC0940-2D4E-4C03-A83E-8F3BEA07A1DF}"/>
              </a:ext>
            </a:extLst>
          </p:cNvPr>
          <p:cNvSpPr txBox="1">
            <a:spLocks/>
          </p:cNvSpPr>
          <p:nvPr/>
        </p:nvSpPr>
        <p:spPr>
          <a:xfrm>
            <a:off x="1229960" y="4794177"/>
            <a:ext cx="3856037" cy="19452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16" name="Zástupný symbol pro text 3">
            <a:extLst>
              <a:ext uri="{FF2B5EF4-FFF2-40B4-BE49-F238E27FC236}">
                <a16:creationId xmlns:a16="http://schemas.microsoft.com/office/drawing/2014/main" id="{57CFFE56-FC15-43FD-BD25-DD84D939AD0E}"/>
              </a:ext>
            </a:extLst>
          </p:cNvPr>
          <p:cNvSpPr txBox="1">
            <a:spLocks/>
          </p:cNvSpPr>
          <p:nvPr/>
        </p:nvSpPr>
        <p:spPr>
          <a:xfrm>
            <a:off x="4081512" y="6142373"/>
            <a:ext cx="2151309" cy="53528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800" dirty="0"/>
          </a:p>
        </p:txBody>
      </p:sp>
    </p:spTree>
    <p:extLst>
      <p:ext uri="{BB962C8B-B14F-4D97-AF65-F5344CB8AC3E}">
        <p14:creationId xmlns:p14="http://schemas.microsoft.com/office/powerpoint/2010/main" val="838967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nodePh="1">
                                  <p:stCondLst>
                                    <p:cond delay="0"/>
                                  </p:stCondLst>
                                  <p:endCondLst>
                                    <p:cond evt="begin" delay="0">
                                      <p:tn val="32"/>
                                    </p:cond>
                                  </p:end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nodePh="1">
                                  <p:stCondLst>
                                    <p:cond delay="0"/>
                                  </p:stCondLst>
                                  <p:endCondLst>
                                    <p:cond evt="begin" delay="0">
                                      <p:tn val="43"/>
                                    </p:cond>
                                  </p:end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9"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3" fill="hold" grpId="0" nodeType="clickEffect" nodePh="1">
                                  <p:stCondLst>
                                    <p:cond delay="0"/>
                                  </p:stCondLst>
                                  <p:endCondLst>
                                    <p:cond evt="begin" delay="0">
                                      <p:tn val="59"/>
                                    </p:cond>
                                  </p:end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1+#ppt_w/2"/>
                                          </p:val>
                                        </p:tav>
                                        <p:tav tm="100000">
                                          <p:val>
                                            <p:strVal val="#ppt_x"/>
                                          </p:val>
                                        </p:tav>
                                      </p:tavLst>
                                    </p:anim>
                                    <p:anim calcmode="lin" valueType="num">
                                      <p:cBhvr additive="base">
                                        <p:cTn id="6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77A4C5-5638-4B11-8C97-B5C0F0374667}"/>
              </a:ext>
            </a:extLst>
          </p:cNvPr>
          <p:cNvSpPr>
            <a:spLocks noGrp="1"/>
          </p:cNvSpPr>
          <p:nvPr>
            <p:ph type="title"/>
          </p:nvPr>
        </p:nvSpPr>
        <p:spPr>
          <a:xfrm>
            <a:off x="1146705" y="236977"/>
            <a:ext cx="10304913" cy="457199"/>
          </a:xfrm>
        </p:spPr>
        <p:txBody>
          <a:bodyPr>
            <a:normAutofit fontScale="90000"/>
          </a:bodyPr>
          <a:lstStyle/>
          <a:p>
            <a:r>
              <a:rPr lang="cs-CZ" dirty="0" err="1" smtClean="0"/>
              <a:t>Begriffe</a:t>
            </a:r>
            <a:endParaRPr lang="cs-CZ" dirty="0"/>
          </a:p>
        </p:txBody>
      </p:sp>
      <p:sp>
        <p:nvSpPr>
          <p:cNvPr id="4" name="Zástupný symbol pro text 3">
            <a:extLst>
              <a:ext uri="{FF2B5EF4-FFF2-40B4-BE49-F238E27FC236}">
                <a16:creationId xmlns:a16="http://schemas.microsoft.com/office/drawing/2014/main" id="{930D64DE-B918-4D56-8F7F-00F4739CB260}"/>
              </a:ext>
            </a:extLst>
          </p:cNvPr>
          <p:cNvSpPr>
            <a:spLocks noGrp="1"/>
          </p:cNvSpPr>
          <p:nvPr>
            <p:ph type="body" sz="half" idx="2"/>
          </p:nvPr>
        </p:nvSpPr>
        <p:spPr>
          <a:xfrm>
            <a:off x="631372" y="694177"/>
            <a:ext cx="11168742" cy="2883524"/>
          </a:xfrm>
        </p:spPr>
        <p:txBody>
          <a:bodyPr>
            <a:noAutofit/>
          </a:bodyPr>
          <a:lstStyle/>
          <a:p>
            <a:r>
              <a:rPr lang="de-DE" sz="2400" b="1" dirty="0"/>
              <a:t>Digitale </a:t>
            </a:r>
            <a:r>
              <a:rPr lang="de-DE" sz="2400" b="1" dirty="0" smtClean="0"/>
              <a:t>Kompetenz</a:t>
            </a:r>
            <a:endParaRPr lang="cs-CZ" sz="2400" b="1" dirty="0" smtClean="0"/>
          </a:p>
          <a:p>
            <a:r>
              <a:rPr lang="de-DE" sz="2400" b="1" dirty="0" smtClean="0"/>
              <a:t>Digitale </a:t>
            </a:r>
            <a:r>
              <a:rPr lang="de-DE" sz="2400" b="1" dirty="0"/>
              <a:t>Kompetenz ist die Fähigkeit, Wissen und Fähigkeiten in der digitalen Technologie verantwortungsvoll, selbstständig und angemessen im Kontext von Arbeit, Unterhaltung oder Bildung einzusetzen. Wir können sie in Kompetenzen im Zusammenhang mit der Beherrschung einer bestimmten digitalen Technologie und Kompetenzen im Zusammenhang mit der Arbeit mit Inhalten unterteilen</a:t>
            </a:r>
            <a:r>
              <a:rPr lang="cs-CZ" sz="2400" dirty="0" smtClean="0"/>
              <a:t>.</a:t>
            </a:r>
            <a:endParaRPr lang="cs-CZ" sz="2400" b="1" dirty="0" smtClean="0"/>
          </a:p>
          <a:p>
            <a:endParaRPr lang="cs-CZ" sz="2400" dirty="0"/>
          </a:p>
        </p:txBody>
      </p:sp>
      <p:sp>
        <p:nvSpPr>
          <p:cNvPr id="7" name="Zástupný symbol pro text 3">
            <a:extLst>
              <a:ext uri="{FF2B5EF4-FFF2-40B4-BE49-F238E27FC236}">
                <a16:creationId xmlns:a16="http://schemas.microsoft.com/office/drawing/2014/main" id="{07BFB768-6DC0-48B8-A6D6-BDE21C48E952}"/>
              </a:ext>
            </a:extLst>
          </p:cNvPr>
          <p:cNvSpPr txBox="1">
            <a:spLocks/>
          </p:cNvSpPr>
          <p:nvPr/>
        </p:nvSpPr>
        <p:spPr>
          <a:xfrm>
            <a:off x="805543" y="3962400"/>
            <a:ext cx="10994571" cy="27432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b="1" dirty="0"/>
              <a:t>Digitale Kompetenzen </a:t>
            </a:r>
            <a:r>
              <a:rPr lang="de-DE" sz="2400" b="1" dirty="0" smtClean="0"/>
              <a:t>übertragbar</a:t>
            </a:r>
            <a:endParaRPr lang="cs-CZ" sz="2400" b="1" dirty="0" smtClean="0"/>
          </a:p>
          <a:p>
            <a:r>
              <a:rPr lang="de-DE" sz="2400" b="1" dirty="0" smtClean="0"/>
              <a:t>Übertragbare </a:t>
            </a:r>
            <a:r>
              <a:rPr lang="de-DE" sz="2400" b="1" dirty="0"/>
              <a:t>digitale Kompetenzen stellen die Fähigkeit dar, Wissen und Fähigkeiten zu nutzen, die nicht direkt mit einem bestimmten Job, einer bestimmten Qualifikation oder Aufgabe zusammenhängen, aber fachübergreifend und im Privatleben weit verbreitet sind. Diese Kompetenzen ermöglichen es, digitale Technologien im Praxisalltag komfortabel zu nutzen und flexibel auf Veränderungen zu reagieren.</a:t>
            </a:r>
            <a:endParaRPr lang="cs-CZ" sz="2400" dirty="0"/>
          </a:p>
        </p:txBody>
      </p:sp>
    </p:spTree>
    <p:extLst>
      <p:ext uri="{BB962C8B-B14F-4D97-AF65-F5344CB8AC3E}">
        <p14:creationId xmlns:p14="http://schemas.microsoft.com/office/powerpoint/2010/main" val="9781007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3">
            <a:extLst>
              <a:ext uri="{FF2B5EF4-FFF2-40B4-BE49-F238E27FC236}">
                <a16:creationId xmlns:a16="http://schemas.microsoft.com/office/drawing/2014/main" id="{7DF7DEF6-2B10-4278-B2C7-BBC385357A8D}"/>
              </a:ext>
            </a:extLst>
          </p:cNvPr>
          <p:cNvSpPr txBox="1">
            <a:spLocks/>
          </p:cNvSpPr>
          <p:nvPr/>
        </p:nvSpPr>
        <p:spPr>
          <a:xfrm>
            <a:off x="326571" y="292198"/>
            <a:ext cx="11604171" cy="3136802"/>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b="1" dirty="0"/>
              <a:t>Digitale Kompetenzen nicht </a:t>
            </a:r>
            <a:r>
              <a:rPr lang="de-DE" sz="2400" b="1" dirty="0" smtClean="0"/>
              <a:t>übertragbar</a:t>
            </a:r>
            <a:endParaRPr lang="cs-CZ" sz="2400" b="1" dirty="0" smtClean="0"/>
          </a:p>
          <a:p>
            <a:r>
              <a:rPr lang="de-DE" sz="2400" b="1" dirty="0" smtClean="0"/>
              <a:t>Nicht </a:t>
            </a:r>
            <a:r>
              <a:rPr lang="de-DE" sz="2400" b="1" dirty="0"/>
              <a:t>übertragbare digitale Kompetenzen stehen immer im Zusammenhang mit der Beherrschung bestimmter digitaler Hilfsmittel, die von einem anderen Arbeitgeber nicht genutzt werden können (z. B. Register der öffentlichen Verwaltung, eigene betriebliche Anwesenheitssysteme, betriebliches Intranet). Sie sind daher nur eingeschränkt nutzbar und nur für Interventionen zur Steigerung der digitalen Kompetenz im Wirtschaftsbereich relevant.</a:t>
            </a:r>
            <a:endParaRPr lang="cs-CZ" sz="2400" dirty="0"/>
          </a:p>
        </p:txBody>
      </p:sp>
      <p:sp>
        <p:nvSpPr>
          <p:cNvPr id="8" name="Zástupný symbol pro text 3">
            <a:extLst>
              <a:ext uri="{FF2B5EF4-FFF2-40B4-BE49-F238E27FC236}">
                <a16:creationId xmlns:a16="http://schemas.microsoft.com/office/drawing/2014/main" id="{4F710AEC-01AC-49AF-B6CD-4D1E78AB6A5C}"/>
              </a:ext>
            </a:extLst>
          </p:cNvPr>
          <p:cNvSpPr txBox="1">
            <a:spLocks/>
          </p:cNvSpPr>
          <p:nvPr/>
        </p:nvSpPr>
        <p:spPr>
          <a:xfrm>
            <a:off x="849086" y="3524435"/>
            <a:ext cx="11081656" cy="30413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cs-CZ" sz="2400" b="1" dirty="0" err="1" smtClean="0"/>
              <a:t>Spezifisch</a:t>
            </a:r>
            <a:r>
              <a:rPr lang="cs-CZ" sz="2400" b="1" smtClean="0"/>
              <a:t> </a:t>
            </a:r>
            <a:r>
              <a:rPr lang="de-DE" sz="2400" b="1" smtClean="0"/>
              <a:t>digitale </a:t>
            </a:r>
            <a:r>
              <a:rPr lang="de-DE" sz="2400" b="1" dirty="0" smtClean="0"/>
              <a:t>Kompetenzen</a:t>
            </a:r>
            <a:endParaRPr lang="cs-CZ" sz="2400" b="1" dirty="0" smtClean="0"/>
          </a:p>
          <a:p>
            <a:r>
              <a:rPr lang="de-DE" sz="2400" b="1" dirty="0" smtClean="0"/>
              <a:t>Spezifische </a:t>
            </a:r>
            <a:r>
              <a:rPr lang="de-DE" sz="2400" b="1" dirty="0"/>
              <a:t>digitale Kompetenzen beziehen sich auf die Fähigkeit, spezialisierte digitale Technologien in Handlungen einzusetzen, die sich auf einen bestimmten Sektor des Arbeitsmarktes, einen Beruf oder einen Arbeitgeber beziehen. Es ist die Fähigkeit, mit berufsspezifischen Programmen und Funktionen (z. B. spezialisierte Grafikprogramme, berufsspezifische Diagnosesoftware usw.) zu arbeiten.</a:t>
            </a:r>
            <a:endParaRPr lang="cs-CZ" sz="2400" dirty="0"/>
          </a:p>
        </p:txBody>
      </p:sp>
    </p:spTree>
    <p:extLst>
      <p:ext uri="{BB962C8B-B14F-4D97-AF65-F5344CB8AC3E}">
        <p14:creationId xmlns:p14="http://schemas.microsoft.com/office/powerpoint/2010/main" val="39339362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8A381D-C205-454F-A979-F89E9019EB7C}"/>
              </a:ext>
            </a:extLst>
          </p:cNvPr>
          <p:cNvSpPr>
            <a:spLocks noGrp="1"/>
          </p:cNvSpPr>
          <p:nvPr>
            <p:ph type="ctrTitle"/>
          </p:nvPr>
        </p:nvSpPr>
        <p:spPr/>
        <p:txBody>
          <a:bodyPr/>
          <a:lstStyle/>
          <a:p>
            <a:r>
              <a:rPr lang="cs-CZ" dirty="0" smtClean="0"/>
              <a:t>DIGITALE </a:t>
            </a:r>
            <a:r>
              <a:rPr lang="cs-CZ" dirty="0" err="1" smtClean="0"/>
              <a:t>kOMPETENZ</a:t>
            </a:r>
            <a:endParaRPr lang="cs-CZ" dirty="0"/>
          </a:p>
        </p:txBody>
      </p:sp>
      <p:sp>
        <p:nvSpPr>
          <p:cNvPr id="3" name="Podnadpis 2">
            <a:extLst>
              <a:ext uri="{FF2B5EF4-FFF2-40B4-BE49-F238E27FC236}">
                <a16:creationId xmlns:a16="http://schemas.microsoft.com/office/drawing/2014/main" id="{572DA897-742A-48D0-B5E8-FCA74CD291E3}"/>
              </a:ext>
            </a:extLst>
          </p:cNvPr>
          <p:cNvSpPr>
            <a:spLocks noGrp="1"/>
          </p:cNvSpPr>
          <p:nvPr>
            <p:ph type="subTitle" idx="1"/>
          </p:nvPr>
        </p:nvSpPr>
        <p:spPr>
          <a:xfrm>
            <a:off x="1876424" y="3602037"/>
            <a:ext cx="8791575" cy="2514677"/>
          </a:xfrm>
        </p:spPr>
        <p:txBody>
          <a:bodyPr/>
          <a:lstStyle/>
          <a:p>
            <a:r>
              <a:rPr lang="cs-CZ" dirty="0" err="1"/>
              <a:t>Einführung</a:t>
            </a:r>
            <a:r>
              <a:rPr lang="cs-CZ" dirty="0"/>
              <a:t> in </a:t>
            </a:r>
            <a:r>
              <a:rPr lang="cs-CZ" dirty="0" err="1"/>
              <a:t>das</a:t>
            </a:r>
            <a:r>
              <a:rPr lang="cs-CZ" dirty="0"/>
              <a:t> </a:t>
            </a:r>
            <a:r>
              <a:rPr lang="cs-CZ" dirty="0" err="1"/>
              <a:t>Thema</a:t>
            </a:r>
            <a:endParaRPr lang="cs-CZ" dirty="0"/>
          </a:p>
          <a:p>
            <a:endParaRPr lang="cs-CZ" dirty="0"/>
          </a:p>
        </p:txBody>
      </p:sp>
    </p:spTree>
    <p:extLst>
      <p:ext uri="{BB962C8B-B14F-4D97-AF65-F5344CB8AC3E}">
        <p14:creationId xmlns:p14="http://schemas.microsoft.com/office/powerpoint/2010/main" val="4547617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1146705" y="609601"/>
            <a:ext cx="3856037" cy="1121545"/>
          </a:xfrm>
        </p:spPr>
        <p:txBody>
          <a:bodyPr/>
          <a:lstStyle/>
          <a:p>
            <a:r>
              <a:rPr lang="cs-CZ" dirty="0" smtClean="0"/>
              <a:t>DIGITALE</a:t>
            </a:r>
            <a:br>
              <a:rPr lang="cs-CZ" dirty="0" smtClean="0"/>
            </a:br>
            <a:r>
              <a:rPr lang="cs-CZ" dirty="0" err="1" smtClean="0"/>
              <a:t>kOMPETENZ</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146704" y="2290440"/>
            <a:ext cx="9843851" cy="1562469"/>
          </a:xfrm>
        </p:spPr>
        <p:txBody>
          <a:bodyPr>
            <a:normAutofit/>
          </a:bodyPr>
          <a:lstStyle/>
          <a:p>
            <a:r>
              <a:rPr lang="de-DE" sz="2400" dirty="0"/>
              <a:t>Es ist die Fähigkeit, Wissen und Fähigkeiten in der digitalen Technologie verantwortungsbewusst, unabhängig und angemessen im Kontext von Arbeit, Unterhaltung oder Bildung einzusetzen</a:t>
            </a:r>
            <a:endParaRPr lang="cs-CZ" sz="2400" dirty="0"/>
          </a:p>
          <a:p>
            <a:endParaRPr lang="cs-CZ" sz="2400" dirty="0"/>
          </a:p>
          <a:p>
            <a:endParaRPr lang="cs-CZ" sz="2400" dirty="0"/>
          </a:p>
        </p:txBody>
      </p:sp>
      <p:sp>
        <p:nvSpPr>
          <p:cNvPr id="9" name="Zástupný symbol pro text 3">
            <a:extLst>
              <a:ext uri="{FF2B5EF4-FFF2-40B4-BE49-F238E27FC236}">
                <a16:creationId xmlns:a16="http://schemas.microsoft.com/office/drawing/2014/main" id="{461DDBE1-9214-4A87-A050-C00850590B44}"/>
              </a:ext>
            </a:extLst>
          </p:cNvPr>
          <p:cNvSpPr txBox="1">
            <a:spLocks/>
          </p:cNvSpPr>
          <p:nvPr/>
        </p:nvSpPr>
        <p:spPr>
          <a:xfrm>
            <a:off x="1146703" y="4301232"/>
            <a:ext cx="9843851" cy="14692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Digital kompetent zu sein bedeutet, mit der rasanten Entwicklung der Informations- und Kommunikationstechnologien Schritt zu halten</a:t>
            </a:r>
            <a:endParaRPr lang="cs-CZ" sz="2400" dirty="0"/>
          </a:p>
          <a:p>
            <a:endParaRPr lang="cs-CZ" sz="2400" dirty="0"/>
          </a:p>
        </p:txBody>
      </p:sp>
    </p:spTree>
    <p:extLst>
      <p:ext uri="{BB962C8B-B14F-4D97-AF65-F5344CB8AC3E}">
        <p14:creationId xmlns:p14="http://schemas.microsoft.com/office/powerpoint/2010/main" val="298598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144590" y="630315"/>
            <a:ext cx="7129397" cy="1242873"/>
          </a:xfrm>
        </p:spPr>
        <p:txBody>
          <a:bodyPr>
            <a:noAutofit/>
          </a:bodyPr>
          <a:lstStyle/>
          <a:p>
            <a:r>
              <a:rPr lang="de-DE" sz="2400" dirty="0"/>
              <a:t>Einige davon sind für uns einfach und selbstverständlich – wie etwa das Versenden von E-Mails – die Basis virtueller Kommunikation</a:t>
            </a:r>
            <a:endParaRPr lang="cs-CZ" sz="2400" dirty="0"/>
          </a:p>
        </p:txBody>
      </p:sp>
      <p:pic>
        <p:nvPicPr>
          <p:cNvPr id="10" name="Obrázek 9">
            <a:extLst>
              <a:ext uri="{FF2B5EF4-FFF2-40B4-BE49-F238E27FC236}">
                <a16:creationId xmlns:a16="http://schemas.microsoft.com/office/drawing/2014/main" id="{31933A84-E9A1-4741-B404-ADBD19EC21C8}"/>
              </a:ext>
            </a:extLst>
          </p:cNvPr>
          <p:cNvPicPr>
            <a:picLocks noChangeAspect="1"/>
          </p:cNvPicPr>
          <p:nvPr/>
        </p:nvPicPr>
        <p:blipFill rotWithShape="1">
          <a:blip r:embed="rId2"/>
          <a:srcRect l="3758" t="29031" r="89913" b="64090"/>
          <a:stretch/>
        </p:blipFill>
        <p:spPr>
          <a:xfrm>
            <a:off x="9125978" y="710215"/>
            <a:ext cx="1607124" cy="982461"/>
          </a:xfrm>
          <a:prstGeom prst="rect">
            <a:avLst/>
          </a:prstGeom>
        </p:spPr>
      </p:pic>
      <p:sp>
        <p:nvSpPr>
          <p:cNvPr id="13" name="Zástupný symbol pro text 3">
            <a:extLst>
              <a:ext uri="{FF2B5EF4-FFF2-40B4-BE49-F238E27FC236}">
                <a16:creationId xmlns:a16="http://schemas.microsoft.com/office/drawing/2014/main" id="{4C6A77E7-EB12-4D07-BC7E-1C01FB1C867B}"/>
              </a:ext>
            </a:extLst>
          </p:cNvPr>
          <p:cNvSpPr txBox="1">
            <a:spLocks/>
          </p:cNvSpPr>
          <p:nvPr/>
        </p:nvSpPr>
        <p:spPr>
          <a:xfrm>
            <a:off x="1144591" y="4318875"/>
            <a:ext cx="6623370" cy="92782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Und dann sind da noch die digitalen Kompetenzen, die die meisten von uns </a:t>
            </a:r>
            <a:r>
              <a:rPr lang="cs-CZ" sz="2400" dirty="0" err="1" smtClean="0"/>
              <a:t>nicht</a:t>
            </a:r>
            <a:r>
              <a:rPr lang="cs-CZ" sz="2400" dirty="0" smtClean="0"/>
              <a:t> </a:t>
            </a:r>
            <a:r>
              <a:rPr lang="cs-CZ" sz="2400" dirty="0" err="1" smtClean="0"/>
              <a:t>brauchen</a:t>
            </a:r>
            <a:endParaRPr lang="cs-CZ" sz="2400" dirty="0"/>
          </a:p>
        </p:txBody>
      </p:sp>
      <p:sp>
        <p:nvSpPr>
          <p:cNvPr id="14" name="Zástupný symbol pro text 3">
            <a:extLst>
              <a:ext uri="{FF2B5EF4-FFF2-40B4-BE49-F238E27FC236}">
                <a16:creationId xmlns:a16="http://schemas.microsoft.com/office/drawing/2014/main" id="{AB5CBDD9-0A56-4725-8079-32EC7639912E}"/>
              </a:ext>
            </a:extLst>
          </p:cNvPr>
          <p:cNvSpPr txBox="1">
            <a:spLocks/>
          </p:cNvSpPr>
          <p:nvPr/>
        </p:nvSpPr>
        <p:spPr>
          <a:xfrm>
            <a:off x="5029198" y="1872202"/>
            <a:ext cx="6489577" cy="234370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smtClean="0"/>
          </a:p>
          <a:p>
            <a:r>
              <a:rPr lang="de-DE" sz="2400" dirty="0" smtClean="0"/>
              <a:t>Wie </a:t>
            </a:r>
            <a:r>
              <a:rPr lang="de-DE" sz="2400" dirty="0"/>
              <a:t>komplex sind Ihre Passwörter</a:t>
            </a:r>
            <a:r>
              <a:rPr lang="de-DE" sz="2400" dirty="0" smtClean="0"/>
              <a:t>?</a:t>
            </a:r>
            <a:endParaRPr lang="cs-CZ" sz="2400" dirty="0" smtClean="0"/>
          </a:p>
          <a:p>
            <a:r>
              <a:rPr lang="de-DE" sz="2400" dirty="0" smtClean="0"/>
              <a:t>Verwenden </a:t>
            </a:r>
            <a:r>
              <a:rPr lang="de-DE" sz="2400" dirty="0"/>
              <a:t>Sie das gleiche Passwort?</a:t>
            </a:r>
            <a:endParaRPr lang="cs-CZ" sz="2400" dirty="0"/>
          </a:p>
        </p:txBody>
      </p:sp>
      <p:sp>
        <p:nvSpPr>
          <p:cNvPr id="15" name="Zástupný symbol pro text 3">
            <a:extLst>
              <a:ext uri="{FF2B5EF4-FFF2-40B4-BE49-F238E27FC236}">
                <a16:creationId xmlns:a16="http://schemas.microsoft.com/office/drawing/2014/main" id="{70ED51BB-642E-45D9-BB24-1A90BCF2463E}"/>
              </a:ext>
            </a:extLst>
          </p:cNvPr>
          <p:cNvSpPr txBox="1">
            <a:spLocks/>
          </p:cNvSpPr>
          <p:nvPr/>
        </p:nvSpPr>
        <p:spPr>
          <a:xfrm>
            <a:off x="1144590" y="5570634"/>
            <a:ext cx="10201071" cy="76495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Es geht darum, Computeranweisungen zu schreiben, die Maschine zu steuern, und selbst das kann auf einem einfachen Anfängerniveau erledigt werden</a:t>
            </a:r>
            <a:endParaRPr lang="cs-CZ" sz="2400" dirty="0"/>
          </a:p>
          <a:p>
            <a:endParaRPr lang="cs-CZ" sz="2400" dirty="0"/>
          </a:p>
        </p:txBody>
      </p:sp>
      <p:sp>
        <p:nvSpPr>
          <p:cNvPr id="16" name="Zástupný symbol pro text 3">
            <a:extLst>
              <a:ext uri="{FF2B5EF4-FFF2-40B4-BE49-F238E27FC236}">
                <a16:creationId xmlns:a16="http://schemas.microsoft.com/office/drawing/2014/main" id="{1AAD158D-7BDC-4FA1-88AE-80D6733BF8F9}"/>
              </a:ext>
            </a:extLst>
          </p:cNvPr>
          <p:cNvSpPr txBox="1">
            <a:spLocks/>
          </p:cNvSpPr>
          <p:nvPr/>
        </p:nvSpPr>
        <p:spPr>
          <a:xfrm>
            <a:off x="5029197" y="3153545"/>
            <a:ext cx="6489577" cy="106236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3" name="Zástupný symbol pro obsah 2"/>
          <p:cNvSpPr>
            <a:spLocks noGrp="1"/>
          </p:cNvSpPr>
          <p:nvPr>
            <p:ph idx="1"/>
          </p:nvPr>
        </p:nvSpPr>
        <p:spPr>
          <a:xfrm>
            <a:off x="914399" y="2764971"/>
            <a:ext cx="2286001" cy="1450936"/>
          </a:xfrm>
        </p:spPr>
        <p:txBody>
          <a:bodyPr/>
          <a:lstStyle/>
          <a:p>
            <a:pPr marL="0" indent="0">
              <a:buNone/>
            </a:pPr>
            <a:r>
              <a:rPr lang="cs-CZ" dirty="0" err="1" smtClean="0"/>
              <a:t>Passwort</a:t>
            </a:r>
            <a:r>
              <a:rPr lang="cs-CZ" dirty="0" smtClean="0"/>
              <a:t> 123</a:t>
            </a:r>
            <a:endParaRPr lang="cs-CZ" dirty="0"/>
          </a:p>
        </p:txBody>
      </p:sp>
    </p:spTree>
    <p:extLst>
      <p:ext uri="{BB962C8B-B14F-4D97-AF65-F5344CB8AC3E}">
        <p14:creationId xmlns:p14="http://schemas.microsoft.com/office/powerpoint/2010/main" val="35653459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1146705" y="609601"/>
            <a:ext cx="10048037" cy="766438"/>
          </a:xfrm>
        </p:spPr>
        <p:txBody>
          <a:bodyPr/>
          <a:lstStyle/>
          <a:p>
            <a:r>
              <a:rPr lang="cs-CZ" dirty="0" err="1"/>
              <a:t>Teilung</a:t>
            </a:r>
            <a:r>
              <a:rPr lang="cs-CZ" dirty="0"/>
              <a:t> </a:t>
            </a:r>
            <a:r>
              <a:rPr lang="cs-CZ" dirty="0" err="1"/>
              <a:t>digitaler</a:t>
            </a:r>
            <a:r>
              <a:rPr lang="cs-CZ" dirty="0"/>
              <a:t> </a:t>
            </a:r>
            <a:r>
              <a:rPr lang="cs-CZ" dirty="0" err="1"/>
              <a:t>Kompetenzen</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3293615" y="2050742"/>
            <a:ext cx="5805997" cy="2965142"/>
          </a:xfrm>
        </p:spPr>
        <p:txBody>
          <a:bodyPr>
            <a:normAutofit/>
          </a:bodyPr>
          <a:lstStyle/>
          <a:p>
            <a:pPr marL="342900" indent="-342900">
              <a:buAutoNum type="arabicPeriod"/>
            </a:pPr>
            <a:r>
              <a:rPr lang="de-DE" sz="2400" dirty="0" smtClean="0"/>
              <a:t>Informationsverarbeitung</a:t>
            </a:r>
            <a:endParaRPr lang="cs-CZ" sz="2400" dirty="0" smtClean="0"/>
          </a:p>
          <a:p>
            <a:pPr marL="342900" indent="-342900">
              <a:buAutoNum type="arabicPeriod"/>
            </a:pPr>
            <a:r>
              <a:rPr lang="de-DE" sz="2400" dirty="0" smtClean="0"/>
              <a:t>Kommunikation </a:t>
            </a:r>
            <a:r>
              <a:rPr lang="de-DE" sz="2400" dirty="0"/>
              <a:t>und </a:t>
            </a:r>
            <a:r>
              <a:rPr lang="de-DE" sz="2400" dirty="0" smtClean="0"/>
              <a:t>Zusammenarbeit</a:t>
            </a:r>
            <a:endParaRPr lang="cs-CZ" sz="2400" dirty="0" smtClean="0"/>
          </a:p>
          <a:p>
            <a:pPr marL="342900" indent="-342900">
              <a:buAutoNum type="arabicPeriod"/>
            </a:pPr>
            <a:r>
              <a:rPr lang="de-DE" sz="2400" dirty="0" smtClean="0"/>
              <a:t>Erstellung </a:t>
            </a:r>
            <a:r>
              <a:rPr lang="de-DE" sz="2400" dirty="0"/>
              <a:t>digitaler </a:t>
            </a:r>
            <a:r>
              <a:rPr lang="de-DE" sz="2400" dirty="0" smtClean="0"/>
              <a:t>Inhalte</a:t>
            </a:r>
            <a:endParaRPr lang="cs-CZ" sz="2400" dirty="0" smtClean="0"/>
          </a:p>
          <a:p>
            <a:pPr marL="342900" indent="-342900">
              <a:buAutoNum type="arabicPeriod"/>
            </a:pPr>
            <a:r>
              <a:rPr lang="de-DE" sz="2400" dirty="0" smtClean="0"/>
              <a:t>Sicherheit</a:t>
            </a:r>
            <a:endParaRPr lang="cs-CZ" sz="2400" dirty="0" smtClean="0"/>
          </a:p>
          <a:p>
            <a:pPr marL="342900" indent="-342900">
              <a:buAutoNum type="arabicPeriod"/>
            </a:pPr>
            <a:r>
              <a:rPr lang="de-DE" sz="2400" dirty="0" smtClean="0"/>
              <a:t>Probleme lösen</a:t>
            </a:r>
            <a:endParaRPr lang="cs-CZ" sz="2400" dirty="0"/>
          </a:p>
        </p:txBody>
      </p:sp>
    </p:spTree>
    <p:extLst>
      <p:ext uri="{BB962C8B-B14F-4D97-AF65-F5344CB8AC3E}">
        <p14:creationId xmlns:p14="http://schemas.microsoft.com/office/powerpoint/2010/main" val="16193706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5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50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50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50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50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1146705" y="609601"/>
            <a:ext cx="9870483" cy="704294"/>
          </a:xfrm>
        </p:spPr>
        <p:txBody>
          <a:bodyPr/>
          <a:lstStyle/>
          <a:p>
            <a:r>
              <a:rPr lang="cs-CZ"/>
              <a:t>Informationsverarbeitung</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146704" y="1704514"/>
            <a:ext cx="9346701" cy="3382392"/>
          </a:xfrm>
        </p:spPr>
        <p:txBody>
          <a:bodyPr>
            <a:normAutofit fontScale="92500" lnSpcReduction="20000"/>
          </a:bodyPr>
          <a:lstStyle/>
          <a:p>
            <a:r>
              <a:rPr lang="de-DE" sz="2400" dirty="0"/>
              <a:t>Dazu gehören</a:t>
            </a:r>
            <a:r>
              <a:rPr lang="de-DE" sz="2400" dirty="0" smtClean="0"/>
              <a:t>:</a:t>
            </a:r>
            <a:endParaRPr lang="cs-CZ" sz="2400" dirty="0" smtClean="0"/>
          </a:p>
          <a:p>
            <a:r>
              <a:rPr lang="de-DE" sz="2400" dirty="0" smtClean="0"/>
              <a:t> </a:t>
            </a:r>
            <a:r>
              <a:rPr lang="de-DE" sz="2400" dirty="0"/>
              <a:t>- Suche </a:t>
            </a:r>
            <a:endParaRPr lang="cs-CZ" sz="2400" dirty="0" smtClean="0"/>
          </a:p>
          <a:p>
            <a:pPr marL="342900" indent="-342900">
              <a:buFontTx/>
              <a:buChar char="-"/>
            </a:pPr>
            <a:r>
              <a:rPr lang="de-DE" sz="2400" dirty="0" smtClean="0"/>
              <a:t>Auswertung </a:t>
            </a:r>
            <a:endParaRPr lang="cs-CZ" sz="2400" dirty="0" smtClean="0"/>
          </a:p>
          <a:p>
            <a:pPr marL="342900" indent="-342900">
              <a:buFontTx/>
              <a:buChar char="-"/>
            </a:pPr>
            <a:r>
              <a:rPr lang="de-DE" sz="2400" dirty="0" smtClean="0"/>
              <a:t>- </a:t>
            </a:r>
            <a:r>
              <a:rPr lang="de-DE" sz="2400" dirty="0"/>
              <a:t>Daten- und </a:t>
            </a:r>
            <a:r>
              <a:rPr lang="de-DE" sz="2400" dirty="0" smtClean="0"/>
              <a:t>Digital-Content-Management</a:t>
            </a:r>
            <a:endParaRPr lang="cs-CZ" sz="2400" dirty="0" smtClean="0"/>
          </a:p>
          <a:p>
            <a:pPr marL="342900" indent="-342900">
              <a:buFontTx/>
              <a:buChar char="-"/>
            </a:pPr>
            <a:endParaRPr lang="cs-CZ" sz="2400" dirty="0"/>
          </a:p>
          <a:p>
            <a:pPr marL="342900" indent="-342900">
              <a:buFontTx/>
              <a:buChar char="-"/>
            </a:pPr>
            <a:r>
              <a:rPr lang="de-DE" sz="2400" dirty="0" smtClean="0"/>
              <a:t>Interessiert </a:t>
            </a:r>
            <a:r>
              <a:rPr lang="de-DE" sz="2400" dirty="0"/>
              <a:t>Sie etwas</a:t>
            </a:r>
            <a:r>
              <a:rPr lang="de-DE" sz="2400" dirty="0" smtClean="0"/>
              <a:t>?</a:t>
            </a:r>
            <a:endParaRPr lang="cs-CZ" sz="2400" dirty="0" smtClean="0"/>
          </a:p>
          <a:p>
            <a:pPr marL="342900" indent="-342900">
              <a:buFontTx/>
              <a:buChar char="-"/>
            </a:pPr>
            <a:r>
              <a:rPr lang="de-DE" sz="2400" dirty="0" smtClean="0"/>
              <a:t>Internet-Suchmaschinen </a:t>
            </a:r>
            <a:r>
              <a:rPr lang="de-DE" sz="2400" dirty="0"/>
              <a:t>sind wahrscheinlich in der Lage, die Antwort zu finden</a:t>
            </a:r>
            <a:endParaRPr lang="cs-CZ" sz="2400" dirty="0"/>
          </a:p>
        </p:txBody>
      </p:sp>
      <p:sp>
        <p:nvSpPr>
          <p:cNvPr id="3" name="Obdélník 2"/>
          <p:cNvSpPr/>
          <p:nvPr/>
        </p:nvSpPr>
        <p:spPr>
          <a:xfrm>
            <a:off x="4726009" y="3244334"/>
            <a:ext cx="2739981" cy="369332"/>
          </a:xfrm>
          <a:prstGeom prst="rect">
            <a:avLst/>
          </a:prstGeom>
        </p:spPr>
        <p:txBody>
          <a:bodyPr wrap="none">
            <a:spAutoFit/>
          </a:bodyPr>
          <a:lstStyle/>
          <a:p>
            <a:r>
              <a:rPr lang="de-DE" dirty="0"/>
              <a:t>Was ist der Sinn des Lebens</a:t>
            </a:r>
            <a:endParaRPr lang="cs-CZ" dirty="0"/>
          </a:p>
        </p:txBody>
      </p:sp>
      <p:sp>
        <p:nvSpPr>
          <p:cNvPr id="5" name="Obdélník 4"/>
          <p:cNvSpPr/>
          <p:nvPr/>
        </p:nvSpPr>
        <p:spPr>
          <a:xfrm>
            <a:off x="4726009" y="3244334"/>
            <a:ext cx="2739981" cy="369332"/>
          </a:xfrm>
          <a:prstGeom prst="rect">
            <a:avLst/>
          </a:prstGeom>
        </p:spPr>
        <p:txBody>
          <a:bodyPr wrap="none">
            <a:spAutoFit/>
          </a:bodyPr>
          <a:lstStyle/>
          <a:p>
            <a:r>
              <a:rPr lang="de-DE" dirty="0"/>
              <a:t>Was ist der Sinn des Lebens</a:t>
            </a:r>
            <a:endParaRPr lang="cs-CZ" dirty="0"/>
          </a:p>
        </p:txBody>
      </p:sp>
      <p:sp>
        <p:nvSpPr>
          <p:cNvPr id="6" name="Obdélník 5"/>
          <p:cNvSpPr/>
          <p:nvPr/>
        </p:nvSpPr>
        <p:spPr>
          <a:xfrm>
            <a:off x="7465990" y="5639251"/>
            <a:ext cx="2828147" cy="369332"/>
          </a:xfrm>
          <a:prstGeom prst="rect">
            <a:avLst/>
          </a:prstGeom>
          <a:ln>
            <a:solidFill>
              <a:schemeClr val="tx2">
                <a:lumMod val="75000"/>
              </a:schemeClr>
            </a:solidFill>
          </a:ln>
        </p:spPr>
        <p:txBody>
          <a:bodyPr wrap="none">
            <a:spAutoFit/>
          </a:bodyPr>
          <a:lstStyle/>
          <a:p>
            <a:r>
              <a:rPr lang="de-DE" dirty="0"/>
              <a:t>Was ist der Sinn des </a:t>
            </a:r>
            <a:r>
              <a:rPr lang="de-DE" dirty="0" smtClean="0"/>
              <a:t>Lebens</a:t>
            </a:r>
            <a:r>
              <a:rPr lang="cs-CZ" dirty="0" smtClean="0"/>
              <a:t>?</a:t>
            </a:r>
            <a:endParaRPr lang="cs-CZ" dirty="0"/>
          </a:p>
        </p:txBody>
      </p:sp>
    </p:spTree>
    <p:extLst>
      <p:ext uri="{BB962C8B-B14F-4D97-AF65-F5344CB8AC3E}">
        <p14:creationId xmlns:p14="http://schemas.microsoft.com/office/powerpoint/2010/main" val="25116527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5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50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50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50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50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50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1146705" y="403987"/>
            <a:ext cx="10225590" cy="668783"/>
          </a:xfrm>
        </p:spPr>
        <p:txBody>
          <a:bodyPr>
            <a:normAutofit/>
          </a:bodyPr>
          <a:lstStyle/>
          <a:p>
            <a:r>
              <a:rPr lang="cs-CZ" dirty="0" err="1" smtClean="0"/>
              <a:t>Kommunikation</a:t>
            </a:r>
            <a:r>
              <a:rPr lang="cs-CZ" dirty="0" smtClean="0"/>
              <a:t> </a:t>
            </a:r>
            <a:r>
              <a:rPr lang="cs-CZ" dirty="0" err="1"/>
              <a:t>und</a:t>
            </a:r>
            <a:r>
              <a:rPr lang="cs-CZ" dirty="0"/>
              <a:t> </a:t>
            </a:r>
            <a:r>
              <a:rPr lang="cs-CZ" dirty="0" err="1" smtClean="0"/>
              <a:t>Zusammenarbeit</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932155" y="1332812"/>
            <a:ext cx="5482380" cy="4796432"/>
          </a:xfrm>
        </p:spPr>
        <p:txBody>
          <a:bodyPr>
            <a:noAutofit/>
          </a:bodyPr>
          <a:lstStyle/>
          <a:p>
            <a:r>
              <a:rPr lang="de-DE" sz="2400" dirty="0"/>
              <a:t>Seit dem Telegraphen haben sich die Kommunikationsmethoden erheblich weiterentwickelt und sind auch populär geworden. Nur wenige Menschen hatten einen eigenen Telegrafen zu Hause. Aber heute</a:t>
            </a:r>
            <a:r>
              <a:rPr lang="de-DE" sz="2400" dirty="0" smtClean="0"/>
              <a:t>?</a:t>
            </a:r>
            <a:r>
              <a:rPr lang="cs-CZ" sz="2400" dirty="0" smtClean="0"/>
              <a:t> </a:t>
            </a:r>
          </a:p>
          <a:p>
            <a:r>
              <a:rPr lang="de-DE" sz="2400" dirty="0" smtClean="0"/>
              <a:t>Weißt </a:t>
            </a:r>
            <a:r>
              <a:rPr lang="de-DE" sz="2400" dirty="0"/>
              <a:t>du, wie viele Leute auf Facebook sind?</a:t>
            </a:r>
            <a:endParaRPr lang="cs-CZ" sz="2400" dirty="0"/>
          </a:p>
        </p:txBody>
      </p:sp>
      <p:pic>
        <p:nvPicPr>
          <p:cNvPr id="3" name="Zástupný symbol pro obsah 2">
            <a:extLst>
              <a:ext uri="{FF2B5EF4-FFF2-40B4-BE49-F238E27FC236}">
                <a16:creationId xmlns:a16="http://schemas.microsoft.com/office/drawing/2014/main" id="{EDD8F657-1651-4BB7-91FC-ECDE77812081}"/>
              </a:ext>
            </a:extLst>
          </p:cNvPr>
          <p:cNvPicPr>
            <a:picLocks noGrp="1" noChangeAspect="1"/>
          </p:cNvPicPr>
          <p:nvPr>
            <p:ph idx="1"/>
          </p:nvPr>
        </p:nvPicPr>
        <p:blipFill rotWithShape="1">
          <a:blip r:embed="rId2"/>
          <a:srcRect l="29552" t="34719" r="55115" b="49192"/>
          <a:stretch/>
        </p:blipFill>
        <p:spPr>
          <a:xfrm>
            <a:off x="8748550" y="169558"/>
            <a:ext cx="2172855" cy="1282485"/>
          </a:xfrm>
          <a:prstGeom prst="rect">
            <a:avLst/>
          </a:prstGeom>
        </p:spPr>
      </p:pic>
      <p:pic>
        <p:nvPicPr>
          <p:cNvPr id="5" name="Obrázek 4">
            <a:extLst>
              <a:ext uri="{FF2B5EF4-FFF2-40B4-BE49-F238E27FC236}">
                <a16:creationId xmlns:a16="http://schemas.microsoft.com/office/drawing/2014/main" id="{FBCD32E4-DA27-4A76-9154-0092DA9F904E}"/>
              </a:ext>
            </a:extLst>
          </p:cNvPr>
          <p:cNvPicPr>
            <a:picLocks noChangeAspect="1"/>
          </p:cNvPicPr>
          <p:nvPr/>
        </p:nvPicPr>
        <p:blipFill rotWithShape="1">
          <a:blip r:embed="rId3"/>
          <a:srcRect l="31163" t="26974" r="53165" b="57140"/>
          <a:stretch/>
        </p:blipFill>
        <p:spPr>
          <a:xfrm>
            <a:off x="6325759" y="2455299"/>
            <a:ext cx="2938509" cy="1675480"/>
          </a:xfrm>
          <a:prstGeom prst="rect">
            <a:avLst/>
          </a:prstGeom>
        </p:spPr>
      </p:pic>
      <p:pic>
        <p:nvPicPr>
          <p:cNvPr id="7" name="Obrázek 6">
            <a:extLst>
              <a:ext uri="{FF2B5EF4-FFF2-40B4-BE49-F238E27FC236}">
                <a16:creationId xmlns:a16="http://schemas.microsoft.com/office/drawing/2014/main" id="{893DFD4C-A2F6-4997-BE61-8F564EB8ED3B}"/>
              </a:ext>
            </a:extLst>
          </p:cNvPr>
          <p:cNvPicPr>
            <a:picLocks noChangeAspect="1"/>
          </p:cNvPicPr>
          <p:nvPr/>
        </p:nvPicPr>
        <p:blipFill rotWithShape="1">
          <a:blip r:embed="rId4"/>
          <a:srcRect l="26060" t="48018" r="62742" b="36123"/>
          <a:stretch/>
        </p:blipFill>
        <p:spPr>
          <a:xfrm>
            <a:off x="9451114" y="1906503"/>
            <a:ext cx="2172855" cy="1730806"/>
          </a:xfrm>
          <a:prstGeom prst="rect">
            <a:avLst/>
          </a:prstGeom>
        </p:spPr>
      </p:pic>
      <p:pic>
        <p:nvPicPr>
          <p:cNvPr id="8" name="Obrázek 7">
            <a:extLst>
              <a:ext uri="{FF2B5EF4-FFF2-40B4-BE49-F238E27FC236}">
                <a16:creationId xmlns:a16="http://schemas.microsoft.com/office/drawing/2014/main" id="{1A360C42-BA67-446C-8AAE-E852E4EEE462}"/>
              </a:ext>
            </a:extLst>
          </p:cNvPr>
          <p:cNvPicPr>
            <a:picLocks noChangeAspect="1"/>
          </p:cNvPicPr>
          <p:nvPr/>
        </p:nvPicPr>
        <p:blipFill rotWithShape="1">
          <a:blip r:embed="rId5"/>
          <a:srcRect l="29196" t="35930" r="55443" b="48173"/>
          <a:stretch/>
        </p:blipFill>
        <p:spPr>
          <a:xfrm>
            <a:off x="8410112" y="3450508"/>
            <a:ext cx="2849733" cy="1658908"/>
          </a:xfrm>
          <a:prstGeom prst="rect">
            <a:avLst/>
          </a:prstGeom>
        </p:spPr>
      </p:pic>
      <p:sp>
        <p:nvSpPr>
          <p:cNvPr id="9" name="Zástupný symbol pro text 3">
            <a:extLst>
              <a:ext uri="{FF2B5EF4-FFF2-40B4-BE49-F238E27FC236}">
                <a16:creationId xmlns:a16="http://schemas.microsoft.com/office/drawing/2014/main" id="{427EB382-C99B-4AD1-AEE0-EBC8F211E224}"/>
              </a:ext>
            </a:extLst>
          </p:cNvPr>
          <p:cNvSpPr txBox="1">
            <a:spLocks/>
          </p:cNvSpPr>
          <p:nvPr/>
        </p:nvSpPr>
        <p:spPr>
          <a:xfrm>
            <a:off x="76825" y="3087125"/>
            <a:ext cx="5206758" cy="88554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10" name="Zástupný symbol pro text 3">
            <a:extLst>
              <a:ext uri="{FF2B5EF4-FFF2-40B4-BE49-F238E27FC236}">
                <a16:creationId xmlns:a16="http://schemas.microsoft.com/office/drawing/2014/main" id="{22BA2CEC-34A1-4149-A89D-625551E147F8}"/>
              </a:ext>
            </a:extLst>
          </p:cNvPr>
          <p:cNvSpPr txBox="1">
            <a:spLocks/>
          </p:cNvSpPr>
          <p:nvPr/>
        </p:nvSpPr>
        <p:spPr>
          <a:xfrm>
            <a:off x="932155" y="4396055"/>
            <a:ext cx="5671356" cy="70100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11" name="Zástupný symbol pro text 3">
            <a:extLst>
              <a:ext uri="{FF2B5EF4-FFF2-40B4-BE49-F238E27FC236}">
                <a16:creationId xmlns:a16="http://schemas.microsoft.com/office/drawing/2014/main" id="{20F42E11-91B1-4611-BB66-F6265356FB48}"/>
              </a:ext>
            </a:extLst>
          </p:cNvPr>
          <p:cNvSpPr txBox="1">
            <a:spLocks/>
          </p:cNvSpPr>
          <p:nvPr/>
        </p:nvSpPr>
        <p:spPr>
          <a:xfrm>
            <a:off x="1260629" y="6129244"/>
            <a:ext cx="9889724" cy="32476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
        <p:nvSpPr>
          <p:cNvPr id="12" name="Zástupný symbol pro text 3">
            <a:extLst>
              <a:ext uri="{FF2B5EF4-FFF2-40B4-BE49-F238E27FC236}">
                <a16:creationId xmlns:a16="http://schemas.microsoft.com/office/drawing/2014/main" id="{3CDD6114-83B9-48A6-8B25-DC122F3DF20F}"/>
              </a:ext>
            </a:extLst>
          </p:cNvPr>
          <p:cNvSpPr txBox="1">
            <a:spLocks/>
          </p:cNvSpPr>
          <p:nvPr/>
        </p:nvSpPr>
        <p:spPr>
          <a:xfrm>
            <a:off x="932155" y="3919023"/>
            <a:ext cx="3851423" cy="42351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endParaRPr lang="cs-CZ" sz="2400" dirty="0"/>
          </a:p>
        </p:txBody>
      </p:sp>
    </p:spTree>
    <p:extLst>
      <p:ext uri="{BB962C8B-B14F-4D97-AF65-F5344CB8AC3E}">
        <p14:creationId xmlns:p14="http://schemas.microsoft.com/office/powerpoint/2010/main" val="12859364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nodePh="1">
                                  <p:stCondLst>
                                    <p:cond delay="0"/>
                                  </p:stCondLst>
                                  <p:endCondLst>
                                    <p:cond evt="begin" delay="0">
                                      <p:tn val="26"/>
                                    </p:cond>
                                  </p:end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nodePh="1">
                                  <p:stCondLst>
                                    <p:cond delay="0"/>
                                  </p:stCondLst>
                                  <p:endCondLst>
                                    <p:cond evt="begin" delay="0">
                                      <p:tn val="48"/>
                                    </p:cond>
                                  </p:end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nodePh="1">
                                  <p:stCondLst>
                                    <p:cond delay="0"/>
                                  </p:stCondLst>
                                  <p:endCondLst>
                                    <p:cond evt="begin" delay="0">
                                      <p:tn val="59"/>
                                    </p:cond>
                                  </p:end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1146705" y="497150"/>
            <a:ext cx="10172324" cy="617266"/>
          </a:xfrm>
        </p:spPr>
        <p:txBody>
          <a:bodyPr/>
          <a:lstStyle/>
          <a:p>
            <a:r>
              <a:rPr lang="cs-CZ" dirty="0" err="1"/>
              <a:t>Erstellung</a:t>
            </a:r>
            <a:r>
              <a:rPr lang="cs-CZ" dirty="0"/>
              <a:t> </a:t>
            </a:r>
            <a:r>
              <a:rPr lang="cs-CZ" dirty="0" err="1"/>
              <a:t>digitaler</a:t>
            </a:r>
            <a:r>
              <a:rPr lang="cs-CZ" dirty="0"/>
              <a:t> </a:t>
            </a:r>
            <a:r>
              <a:rPr lang="cs-CZ" dirty="0" err="1"/>
              <a:t>Inhalte</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146704" y="1439553"/>
            <a:ext cx="10056914" cy="1420288"/>
          </a:xfrm>
        </p:spPr>
        <p:txBody>
          <a:bodyPr>
            <a:normAutofit/>
          </a:bodyPr>
          <a:lstStyle/>
          <a:p>
            <a:r>
              <a:rPr lang="de-DE" sz="2400" dirty="0"/>
              <a:t>Wenn Sie das Programm erstellen, sind Sie der Autor </a:t>
            </a:r>
            <a:endParaRPr lang="cs-CZ" sz="2400" dirty="0" smtClean="0"/>
          </a:p>
          <a:p>
            <a:r>
              <a:rPr lang="de-DE" sz="2400" dirty="0" smtClean="0"/>
              <a:t>des </a:t>
            </a:r>
            <a:r>
              <a:rPr lang="de-DE" sz="2400" dirty="0"/>
              <a:t>ursprünglichen digitalen Inhalts</a:t>
            </a:r>
            <a:endParaRPr lang="cs-CZ" sz="2400" dirty="0"/>
          </a:p>
        </p:txBody>
      </p:sp>
      <p:pic>
        <p:nvPicPr>
          <p:cNvPr id="3" name="Zástupný symbol pro obsah 2">
            <a:extLst>
              <a:ext uri="{FF2B5EF4-FFF2-40B4-BE49-F238E27FC236}">
                <a16:creationId xmlns:a16="http://schemas.microsoft.com/office/drawing/2014/main" id="{893FC2AF-12A9-4B9F-B179-AC8A6ACD06AA}"/>
              </a:ext>
            </a:extLst>
          </p:cNvPr>
          <p:cNvPicPr>
            <a:picLocks noGrp="1" noChangeAspect="1"/>
          </p:cNvPicPr>
          <p:nvPr>
            <p:ph idx="1"/>
          </p:nvPr>
        </p:nvPicPr>
        <p:blipFill rotWithShape="1">
          <a:blip r:embed="rId2"/>
          <a:srcRect l="21379" t="44869" r="67593" b="39423"/>
          <a:stretch/>
        </p:blipFill>
        <p:spPr>
          <a:xfrm>
            <a:off x="9745954" y="519613"/>
            <a:ext cx="2267253" cy="1816598"/>
          </a:xfrm>
          <a:prstGeom prst="rect">
            <a:avLst/>
          </a:prstGeom>
        </p:spPr>
      </p:pic>
      <p:pic>
        <p:nvPicPr>
          <p:cNvPr id="5" name="Obrázek 4">
            <a:extLst>
              <a:ext uri="{FF2B5EF4-FFF2-40B4-BE49-F238E27FC236}">
                <a16:creationId xmlns:a16="http://schemas.microsoft.com/office/drawing/2014/main" id="{320A2184-E43A-41C3-A3CE-137D162E6D2D}"/>
              </a:ext>
            </a:extLst>
          </p:cNvPr>
          <p:cNvPicPr>
            <a:picLocks noChangeAspect="1"/>
          </p:cNvPicPr>
          <p:nvPr/>
        </p:nvPicPr>
        <p:blipFill rotWithShape="1">
          <a:blip r:embed="rId3"/>
          <a:srcRect l="29646" t="26803" r="54844" b="57038"/>
          <a:stretch/>
        </p:blipFill>
        <p:spPr>
          <a:xfrm>
            <a:off x="7849578" y="2011364"/>
            <a:ext cx="2963423" cy="1736722"/>
          </a:xfrm>
          <a:prstGeom prst="rect">
            <a:avLst/>
          </a:prstGeom>
        </p:spPr>
      </p:pic>
      <p:sp>
        <p:nvSpPr>
          <p:cNvPr id="8" name="Zástupný symbol pro text 3">
            <a:extLst>
              <a:ext uri="{FF2B5EF4-FFF2-40B4-BE49-F238E27FC236}">
                <a16:creationId xmlns:a16="http://schemas.microsoft.com/office/drawing/2014/main" id="{359D0B54-505F-4570-834D-F36930862A49}"/>
              </a:ext>
            </a:extLst>
          </p:cNvPr>
          <p:cNvSpPr txBox="1">
            <a:spLocks/>
          </p:cNvSpPr>
          <p:nvPr/>
        </p:nvSpPr>
        <p:spPr>
          <a:xfrm>
            <a:off x="1146705" y="5588704"/>
            <a:ext cx="10278857" cy="66520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cs-CZ" sz="2400" dirty="0" err="1" smtClean="0"/>
              <a:t>Videos</a:t>
            </a:r>
            <a:endParaRPr lang="cs-CZ" sz="2400" dirty="0"/>
          </a:p>
        </p:txBody>
      </p:sp>
      <p:sp>
        <p:nvSpPr>
          <p:cNvPr id="9" name="Zástupný symbol pro text 3">
            <a:extLst>
              <a:ext uri="{FF2B5EF4-FFF2-40B4-BE49-F238E27FC236}">
                <a16:creationId xmlns:a16="http://schemas.microsoft.com/office/drawing/2014/main" id="{8B7F06C3-752D-4959-98BE-64BFB95C5EE2}"/>
              </a:ext>
            </a:extLst>
          </p:cNvPr>
          <p:cNvSpPr txBox="1">
            <a:spLocks/>
          </p:cNvSpPr>
          <p:nvPr/>
        </p:nvSpPr>
        <p:spPr>
          <a:xfrm>
            <a:off x="941157" y="2921564"/>
            <a:ext cx="6766464" cy="97588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Dasselbe gilt für viel einfachere Arbeiten</a:t>
            </a:r>
            <a:r>
              <a:rPr lang="de-DE" sz="2400" dirty="0" smtClean="0"/>
              <a:t>:</a:t>
            </a:r>
            <a:endParaRPr lang="cs-CZ" sz="2400" dirty="0" smtClean="0"/>
          </a:p>
          <a:p>
            <a:r>
              <a:rPr lang="cs-CZ" sz="2400" dirty="0" smtClean="0"/>
              <a:t>  Dokumente</a:t>
            </a:r>
            <a:endParaRPr lang="cs-CZ" sz="2400" dirty="0"/>
          </a:p>
        </p:txBody>
      </p:sp>
      <p:sp>
        <p:nvSpPr>
          <p:cNvPr id="10" name="Zástupný symbol pro text 3">
            <a:extLst>
              <a:ext uri="{FF2B5EF4-FFF2-40B4-BE49-F238E27FC236}">
                <a16:creationId xmlns:a16="http://schemas.microsoft.com/office/drawing/2014/main" id="{CF4CAFB1-7801-45AE-8F2A-FA33661F969F}"/>
              </a:ext>
            </a:extLst>
          </p:cNvPr>
          <p:cNvSpPr txBox="1">
            <a:spLocks/>
          </p:cNvSpPr>
          <p:nvPr/>
        </p:nvSpPr>
        <p:spPr>
          <a:xfrm>
            <a:off x="1146703" y="4232399"/>
            <a:ext cx="3856037" cy="54153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cs-CZ" sz="2400" dirty="0" err="1" smtClean="0"/>
              <a:t>Bilddateien</a:t>
            </a:r>
            <a:endParaRPr lang="cs-CZ" sz="2400" dirty="0"/>
          </a:p>
        </p:txBody>
      </p:sp>
      <p:sp>
        <p:nvSpPr>
          <p:cNvPr id="11" name="Zástupný symbol pro text 3">
            <a:extLst>
              <a:ext uri="{FF2B5EF4-FFF2-40B4-BE49-F238E27FC236}">
                <a16:creationId xmlns:a16="http://schemas.microsoft.com/office/drawing/2014/main" id="{15D18C8F-4724-4269-95D3-F5EE72DC3EB8}"/>
              </a:ext>
            </a:extLst>
          </p:cNvPr>
          <p:cNvSpPr txBox="1">
            <a:spLocks/>
          </p:cNvSpPr>
          <p:nvPr/>
        </p:nvSpPr>
        <p:spPr>
          <a:xfrm>
            <a:off x="1146704" y="5061890"/>
            <a:ext cx="3856037" cy="46509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cs-CZ" sz="2400" dirty="0" err="1"/>
              <a:t>M</a:t>
            </a:r>
            <a:r>
              <a:rPr lang="cs-CZ" sz="2400" dirty="0" err="1" smtClean="0"/>
              <a:t>usiktitel</a:t>
            </a:r>
            <a:endParaRPr lang="cs-CZ" sz="2400" dirty="0"/>
          </a:p>
        </p:txBody>
      </p:sp>
      <p:pic>
        <p:nvPicPr>
          <p:cNvPr id="13" name="Obrázek 12">
            <a:extLst>
              <a:ext uri="{FF2B5EF4-FFF2-40B4-BE49-F238E27FC236}">
                <a16:creationId xmlns:a16="http://schemas.microsoft.com/office/drawing/2014/main" id="{653E8F2B-F91F-4E46-896B-8227893561F3}"/>
              </a:ext>
            </a:extLst>
          </p:cNvPr>
          <p:cNvPicPr>
            <a:picLocks noChangeAspect="1"/>
          </p:cNvPicPr>
          <p:nvPr/>
        </p:nvPicPr>
        <p:blipFill rotWithShape="1">
          <a:blip r:embed="rId3"/>
          <a:srcRect l="31941" t="47882" r="52639" b="35809"/>
          <a:stretch/>
        </p:blipFill>
        <p:spPr>
          <a:xfrm>
            <a:off x="7371281" y="4148210"/>
            <a:ext cx="3041220" cy="1809257"/>
          </a:xfrm>
          <a:prstGeom prst="rect">
            <a:avLst/>
          </a:prstGeom>
        </p:spPr>
      </p:pic>
      <p:pic>
        <p:nvPicPr>
          <p:cNvPr id="7" name="Obrázek 6">
            <a:extLst>
              <a:ext uri="{FF2B5EF4-FFF2-40B4-BE49-F238E27FC236}">
                <a16:creationId xmlns:a16="http://schemas.microsoft.com/office/drawing/2014/main" id="{0DF04B79-4A19-4A14-8DB9-27262CBC39A0}"/>
              </a:ext>
            </a:extLst>
          </p:cNvPr>
          <p:cNvPicPr>
            <a:picLocks noChangeAspect="1"/>
          </p:cNvPicPr>
          <p:nvPr/>
        </p:nvPicPr>
        <p:blipFill rotWithShape="1">
          <a:blip r:embed="rId4"/>
          <a:srcRect l="25210" t="41115" r="59693" b="43001"/>
          <a:stretch/>
        </p:blipFill>
        <p:spPr>
          <a:xfrm>
            <a:off x="4666401" y="3959168"/>
            <a:ext cx="3041220" cy="1799720"/>
          </a:xfrm>
          <a:prstGeom prst="rect">
            <a:avLst/>
          </a:prstGeom>
        </p:spPr>
      </p:pic>
    </p:spTree>
    <p:extLst>
      <p:ext uri="{BB962C8B-B14F-4D97-AF65-F5344CB8AC3E}">
        <p14:creationId xmlns:p14="http://schemas.microsoft.com/office/powerpoint/2010/main" val="21675278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E2B6A-CB58-4D26-B741-5646D8B481E7}"/>
              </a:ext>
            </a:extLst>
          </p:cNvPr>
          <p:cNvSpPr>
            <a:spLocks noGrp="1"/>
          </p:cNvSpPr>
          <p:nvPr>
            <p:ph type="title"/>
          </p:nvPr>
        </p:nvSpPr>
        <p:spPr>
          <a:xfrm>
            <a:off x="1146704" y="345376"/>
            <a:ext cx="10412021" cy="592984"/>
          </a:xfrm>
        </p:spPr>
        <p:txBody>
          <a:bodyPr/>
          <a:lstStyle/>
          <a:p>
            <a:r>
              <a:rPr lang="cs-CZ" dirty="0" err="1" smtClean="0"/>
              <a:t>Sicherheit</a:t>
            </a:r>
            <a:endParaRPr lang="cs-CZ" dirty="0"/>
          </a:p>
        </p:txBody>
      </p:sp>
      <p:sp>
        <p:nvSpPr>
          <p:cNvPr id="4" name="Zástupný symbol pro text 3">
            <a:extLst>
              <a:ext uri="{FF2B5EF4-FFF2-40B4-BE49-F238E27FC236}">
                <a16:creationId xmlns:a16="http://schemas.microsoft.com/office/drawing/2014/main" id="{3123434D-8281-40C1-AD70-9ED5392172D5}"/>
              </a:ext>
            </a:extLst>
          </p:cNvPr>
          <p:cNvSpPr>
            <a:spLocks noGrp="1"/>
          </p:cNvSpPr>
          <p:nvPr>
            <p:ph type="body" sz="half" idx="2"/>
          </p:nvPr>
        </p:nvSpPr>
        <p:spPr>
          <a:xfrm>
            <a:off x="1146704" y="1086805"/>
            <a:ext cx="10127936" cy="1248316"/>
          </a:xfrm>
        </p:spPr>
        <p:txBody>
          <a:bodyPr>
            <a:noAutofit/>
          </a:bodyPr>
          <a:lstStyle/>
          <a:p>
            <a:r>
              <a:rPr lang="de-DE" sz="2400" dirty="0"/>
              <a:t>In erster Linie müssen Sie Ihre persönlichen Daten und Ihre virtuelle Identität </a:t>
            </a:r>
            <a:r>
              <a:rPr lang="de-DE" sz="2400" dirty="0" smtClean="0"/>
              <a:t>schützen</a:t>
            </a:r>
            <a:endParaRPr lang="cs-CZ" sz="2400" dirty="0" smtClean="0"/>
          </a:p>
          <a:p>
            <a:r>
              <a:rPr lang="cs-CZ" sz="2400" dirty="0" err="1" smtClean="0"/>
              <a:t>Passwörter</a:t>
            </a:r>
            <a:endParaRPr lang="cs-CZ" sz="2400" dirty="0"/>
          </a:p>
        </p:txBody>
      </p:sp>
      <p:pic>
        <p:nvPicPr>
          <p:cNvPr id="3" name="Zástupný symbol pro obsah 2">
            <a:extLst>
              <a:ext uri="{FF2B5EF4-FFF2-40B4-BE49-F238E27FC236}">
                <a16:creationId xmlns:a16="http://schemas.microsoft.com/office/drawing/2014/main" id="{E3748A1E-8F41-490C-B43A-D9AEE7997EC0}"/>
              </a:ext>
            </a:extLst>
          </p:cNvPr>
          <p:cNvPicPr>
            <a:picLocks noGrp="1" noChangeAspect="1"/>
          </p:cNvPicPr>
          <p:nvPr>
            <p:ph idx="1"/>
          </p:nvPr>
        </p:nvPicPr>
        <p:blipFill rotWithShape="1">
          <a:blip r:embed="rId2"/>
          <a:srcRect l="34608" t="48641" r="54501" b="35785"/>
          <a:stretch/>
        </p:blipFill>
        <p:spPr>
          <a:xfrm>
            <a:off x="2859539" y="1927927"/>
            <a:ext cx="2037516" cy="1638970"/>
          </a:xfrm>
          <a:prstGeom prst="rect">
            <a:avLst/>
          </a:prstGeom>
        </p:spPr>
      </p:pic>
      <p:pic>
        <p:nvPicPr>
          <p:cNvPr id="5" name="Obrázek 4">
            <a:extLst>
              <a:ext uri="{FF2B5EF4-FFF2-40B4-BE49-F238E27FC236}">
                <a16:creationId xmlns:a16="http://schemas.microsoft.com/office/drawing/2014/main" id="{5CD284AD-D102-4F25-9032-832A64C89C96}"/>
              </a:ext>
            </a:extLst>
          </p:cNvPr>
          <p:cNvPicPr>
            <a:picLocks noChangeAspect="1"/>
          </p:cNvPicPr>
          <p:nvPr/>
        </p:nvPicPr>
        <p:blipFill rotWithShape="1">
          <a:blip r:embed="rId3"/>
          <a:srcRect l="28938" t="28193" r="55519" b="56122"/>
          <a:stretch/>
        </p:blipFill>
        <p:spPr>
          <a:xfrm>
            <a:off x="7923345" y="3608649"/>
            <a:ext cx="2854141" cy="1620210"/>
          </a:xfrm>
          <a:prstGeom prst="rect">
            <a:avLst/>
          </a:prstGeom>
        </p:spPr>
      </p:pic>
      <p:pic>
        <p:nvPicPr>
          <p:cNvPr id="7" name="Obrázek 6">
            <a:extLst>
              <a:ext uri="{FF2B5EF4-FFF2-40B4-BE49-F238E27FC236}">
                <a16:creationId xmlns:a16="http://schemas.microsoft.com/office/drawing/2014/main" id="{D825E130-2CA9-4933-A4E5-E19F7A69A7F0}"/>
              </a:ext>
            </a:extLst>
          </p:cNvPr>
          <p:cNvPicPr>
            <a:picLocks noChangeAspect="1"/>
          </p:cNvPicPr>
          <p:nvPr/>
        </p:nvPicPr>
        <p:blipFill rotWithShape="1">
          <a:blip r:embed="rId4"/>
          <a:srcRect l="23028" t="41110" r="61305" b="43117"/>
          <a:stretch/>
        </p:blipFill>
        <p:spPr>
          <a:xfrm>
            <a:off x="1645207" y="4996326"/>
            <a:ext cx="2718519" cy="1539619"/>
          </a:xfrm>
          <a:prstGeom prst="rect">
            <a:avLst/>
          </a:prstGeom>
        </p:spPr>
      </p:pic>
      <p:sp>
        <p:nvSpPr>
          <p:cNvPr id="8" name="Zástupný symbol pro text 3">
            <a:extLst>
              <a:ext uri="{FF2B5EF4-FFF2-40B4-BE49-F238E27FC236}">
                <a16:creationId xmlns:a16="http://schemas.microsoft.com/office/drawing/2014/main" id="{BA6093D6-B43B-42E1-8261-D7F628BA85E4}"/>
              </a:ext>
            </a:extLst>
          </p:cNvPr>
          <p:cNvSpPr txBox="1">
            <a:spLocks/>
          </p:cNvSpPr>
          <p:nvPr/>
        </p:nvSpPr>
        <p:spPr>
          <a:xfrm>
            <a:off x="1146704" y="3608649"/>
            <a:ext cx="5463186" cy="97538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Sie sollten auch die psychische Gesundheit von sich selbst und anderen Benutzern im Auge behalten</a:t>
            </a:r>
            <a:endParaRPr lang="cs-CZ" sz="2400" dirty="0"/>
          </a:p>
        </p:txBody>
      </p:sp>
      <p:sp>
        <p:nvSpPr>
          <p:cNvPr id="9" name="Zástupný symbol pro text 3">
            <a:extLst>
              <a:ext uri="{FF2B5EF4-FFF2-40B4-BE49-F238E27FC236}">
                <a16:creationId xmlns:a16="http://schemas.microsoft.com/office/drawing/2014/main" id="{A949A240-C3D3-490B-81AE-27D1E484D791}"/>
              </a:ext>
            </a:extLst>
          </p:cNvPr>
          <p:cNvSpPr txBox="1">
            <a:spLocks/>
          </p:cNvSpPr>
          <p:nvPr/>
        </p:nvSpPr>
        <p:spPr>
          <a:xfrm>
            <a:off x="5334000" y="1649193"/>
            <a:ext cx="2372650" cy="72767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cs-CZ" sz="2400"/>
              <a:t>Datensicherungen</a:t>
            </a:r>
            <a:endParaRPr lang="cs-CZ" sz="2400" dirty="0"/>
          </a:p>
        </p:txBody>
      </p:sp>
      <p:pic>
        <p:nvPicPr>
          <p:cNvPr id="10" name="Zástupný symbol pro obsah 2">
            <a:extLst>
              <a:ext uri="{FF2B5EF4-FFF2-40B4-BE49-F238E27FC236}">
                <a16:creationId xmlns:a16="http://schemas.microsoft.com/office/drawing/2014/main" id="{19E39709-95F2-4CAB-8B9C-91B8C7212A09}"/>
              </a:ext>
            </a:extLst>
          </p:cNvPr>
          <p:cNvPicPr>
            <a:picLocks noChangeAspect="1"/>
          </p:cNvPicPr>
          <p:nvPr/>
        </p:nvPicPr>
        <p:blipFill rotWithShape="1">
          <a:blip r:embed="rId2"/>
          <a:srcRect l="22214" t="26686" r="62573" b="57527"/>
          <a:stretch/>
        </p:blipFill>
        <p:spPr>
          <a:xfrm>
            <a:off x="7923345" y="1745688"/>
            <a:ext cx="2820776" cy="1646574"/>
          </a:xfrm>
          <a:prstGeom prst="rect">
            <a:avLst/>
          </a:prstGeom>
        </p:spPr>
      </p:pic>
      <p:sp>
        <p:nvSpPr>
          <p:cNvPr id="11" name="Zástupný symbol pro text 3">
            <a:extLst>
              <a:ext uri="{FF2B5EF4-FFF2-40B4-BE49-F238E27FC236}">
                <a16:creationId xmlns:a16="http://schemas.microsoft.com/office/drawing/2014/main" id="{EF81E163-C88D-4DF0-91EE-59BB013080AC}"/>
              </a:ext>
            </a:extLst>
          </p:cNvPr>
          <p:cNvSpPr txBox="1">
            <a:spLocks/>
          </p:cNvSpPr>
          <p:nvPr/>
        </p:nvSpPr>
        <p:spPr>
          <a:xfrm>
            <a:off x="4651899" y="5306625"/>
            <a:ext cx="6747028" cy="144928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r>
              <a:rPr lang="de-DE" sz="2400" dirty="0"/>
              <a:t>Cybermobbing ist ein Problem, </a:t>
            </a:r>
            <a:endParaRPr lang="cs-CZ" sz="2400" dirty="0" smtClean="0"/>
          </a:p>
          <a:p>
            <a:r>
              <a:rPr lang="de-DE" sz="2400" dirty="0" smtClean="0"/>
              <a:t>das </a:t>
            </a:r>
            <a:r>
              <a:rPr lang="de-DE" sz="2400" dirty="0"/>
              <a:t>verhindert werden muss</a:t>
            </a:r>
            <a:endParaRPr lang="cs-CZ" sz="2400" dirty="0"/>
          </a:p>
        </p:txBody>
      </p:sp>
    </p:spTree>
    <p:extLst>
      <p:ext uri="{BB962C8B-B14F-4D97-AF65-F5344CB8AC3E}">
        <p14:creationId xmlns:p14="http://schemas.microsoft.com/office/powerpoint/2010/main" val="31726636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8" grpId="0"/>
      <p:bldP spid="9"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vod">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8AB553DDE80049B500E6F690C3313F" ma:contentTypeVersion="13" ma:contentTypeDescription="Create a new document." ma:contentTypeScope="" ma:versionID="de18dde59fc7e7ac6eaafe4fb2ea6297">
  <xsd:schema xmlns:xsd="http://www.w3.org/2001/XMLSchema" xmlns:xs="http://www.w3.org/2001/XMLSchema" xmlns:p="http://schemas.microsoft.com/office/2006/metadata/properties" xmlns:ns3="e631ac69-03df-4ea1-83bf-76b8946f3c25" xmlns:ns4="c834ba55-3b87-4ee6-b43e-3e00fecffceb" targetNamespace="http://schemas.microsoft.com/office/2006/metadata/properties" ma:root="true" ma:fieldsID="4b52ae684aeb90041034fb1e0f6e288d" ns3:_="" ns4:_="">
    <xsd:import namespace="e631ac69-03df-4ea1-83bf-76b8946f3c25"/>
    <xsd:import namespace="c834ba55-3b87-4ee6-b43e-3e00fecffce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1ac69-03df-4ea1-83bf-76b8946f3c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34ba55-3b87-4ee6-b43e-3e00fecffce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D8E89B-781D-4614-9848-438BE1F4DB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1ac69-03df-4ea1-83bf-76b8946f3c25"/>
    <ds:schemaRef ds:uri="c834ba55-3b87-4ee6-b43e-3e00fecffc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860B5E-80C1-4802-8BE4-88576658620E}">
  <ds:schemaRefs>
    <ds:schemaRef ds:uri="http://schemas.microsoft.com/sharepoint/v3/contenttype/forms"/>
  </ds:schemaRefs>
</ds:datastoreItem>
</file>

<file path=customXml/itemProps3.xml><?xml version="1.0" encoding="utf-8"?>
<ds:datastoreItem xmlns:ds="http://schemas.openxmlformats.org/officeDocument/2006/customXml" ds:itemID="{7B0A96B5-2F61-4DB9-8A64-5777BBD55DC5}">
  <ds:schemaRefs>
    <ds:schemaRef ds:uri="e631ac69-03df-4ea1-83bf-76b8946f3c25"/>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infopath/2007/PartnerControls"/>
    <ds:schemaRef ds:uri="c834ba55-3b87-4ee6-b43e-3e00fecffceb"/>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388</TotalTime>
  <Words>673</Words>
  <Application>Microsoft Office PowerPoint</Application>
  <PresentationFormat>Širokoúhlá obrazovka</PresentationFormat>
  <Paragraphs>75</Paragraphs>
  <Slides>13</Slides>
  <Notes>0</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13</vt:i4>
      </vt:variant>
    </vt:vector>
  </HeadingPairs>
  <TitlesOfParts>
    <vt:vector size="20" baseType="lpstr">
      <vt:lpstr>Arial</vt:lpstr>
      <vt:lpstr>Calibri</vt:lpstr>
      <vt:lpstr>Calibri Light</vt:lpstr>
      <vt:lpstr>Trebuchet MS</vt:lpstr>
      <vt:lpstr>Tw Cen MT</vt:lpstr>
      <vt:lpstr>Obvod</vt:lpstr>
      <vt:lpstr>Motiv Office</vt:lpstr>
      <vt:lpstr>Číslo projektu / Projektnummer:  320 Název projektu: Udržitelnost a ochrana životního prostředí ve škole,  v práci a ve společnosti. Projektname: Nachhaltigkeit und Umweltschutz in Schule, Beruf und Gesellschaft. </vt:lpstr>
      <vt:lpstr>DIGITALE kOMPETENZ</vt:lpstr>
      <vt:lpstr>DIGITALE kOMPETENZ</vt:lpstr>
      <vt:lpstr>Prezentace aplikace PowerPoint</vt:lpstr>
      <vt:lpstr>Teilung digitaler Kompetenzen</vt:lpstr>
      <vt:lpstr>Informationsverarbeitung</vt:lpstr>
      <vt:lpstr>Kommunikation und Zusammenarbeit</vt:lpstr>
      <vt:lpstr>Erstellung digitaler Inhalte</vt:lpstr>
      <vt:lpstr>Sicherheit</vt:lpstr>
      <vt:lpstr>Probleme lösen</vt:lpstr>
      <vt:lpstr>Prezentace aplikace PowerPoint</vt:lpstr>
      <vt:lpstr>Begriffe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Digitální kompetence</dc:title>
  <dc:creator>Libuše Podzemská, Ing</dc:creator>
  <cp:lastModifiedBy>Marie Hlaváčová, Ing.</cp:lastModifiedBy>
  <cp:revision>32</cp:revision>
  <dcterms:created xsi:type="dcterms:W3CDTF">2021-05-20T12:10:56Z</dcterms:created>
  <dcterms:modified xsi:type="dcterms:W3CDTF">2022-01-24T19:56:56Z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0x0101006D8AB553DDE80049B500E6F690C3313F</vt:lpwstr>
  </property>
</Properties>
</file>