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69" r:id="rId5"/>
  </p:sldMasterIdLst>
  <p:sldIdLst>
    <p:sldId id="257" r:id="rId6"/>
    <p:sldId id="256" r:id="rId7"/>
    <p:sldId id="258" r:id="rId8"/>
    <p:sldId id="268" r:id="rId9"/>
    <p:sldId id="269" r:id="rId10"/>
    <p:sldId id="264" r:id="rId11"/>
    <p:sldId id="260" r:id="rId12"/>
    <p:sldId id="267" r:id="rId13"/>
    <p:sldId id="274" r:id="rId14"/>
    <p:sldId id="271" r:id="rId15"/>
    <p:sldId id="259" r:id="rId16"/>
    <p:sldId id="275" r:id="rId17"/>
    <p:sldId id="263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35" d="100"/>
          <a:sy n="35" d="100"/>
        </p:scale>
        <p:origin x="48" y="4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buše Podzemská, Ing" userId="b71e04d6-0f8c-4377-8788-29f7cca4519e" providerId="ADAL" clId="{DA47760F-81C2-4507-BAD5-1A8C3EAED5F3}"/>
    <pc:docChg chg="undo custSel addSld delSld modSld sldOrd modMainMaster">
      <pc:chgData name="Libuše Podzemská, Ing" userId="b71e04d6-0f8c-4377-8788-29f7cca4519e" providerId="ADAL" clId="{DA47760F-81C2-4507-BAD5-1A8C3EAED5F3}" dt="2021-05-23T08:52:09.180" v="6507" actId="1076"/>
      <pc:docMkLst>
        <pc:docMk/>
      </pc:docMkLst>
      <pc:sldChg chg="addSp delSp modSp modTransition delAnim modAnim">
        <pc:chgData name="Libuše Podzemská, Ing" userId="b71e04d6-0f8c-4377-8788-29f7cca4519e" providerId="ADAL" clId="{DA47760F-81C2-4507-BAD5-1A8C3EAED5F3}" dt="2021-05-21T17:57:53.142" v="6423" actId="20577"/>
        <pc:sldMkLst>
          <pc:docMk/>
          <pc:sldMk cId="2516670876" sldId="256"/>
        </pc:sldMkLst>
        <pc:spChg chg="mod">
          <ac:chgData name="Libuše Podzemská, Ing" userId="b71e04d6-0f8c-4377-8788-29f7cca4519e" providerId="ADAL" clId="{DA47760F-81C2-4507-BAD5-1A8C3EAED5F3}" dt="2021-05-21T17:57:42.902" v="6417" actId="122"/>
          <ac:spMkLst>
            <pc:docMk/>
            <pc:sldMk cId="2516670876" sldId="256"/>
            <ac:spMk id="2" creationId="{578A3172-81BF-4EED-9F05-8A2F61AE17E1}"/>
          </ac:spMkLst>
        </pc:spChg>
        <pc:spChg chg="mod">
          <ac:chgData name="Libuše Podzemská, Ing" userId="b71e04d6-0f8c-4377-8788-29f7cca4519e" providerId="ADAL" clId="{DA47760F-81C2-4507-BAD5-1A8C3EAED5F3}" dt="2021-05-21T17:57:53.142" v="6423" actId="20577"/>
          <ac:spMkLst>
            <pc:docMk/>
            <pc:sldMk cId="2516670876" sldId="256"/>
            <ac:spMk id="3" creationId="{F4F0A309-0856-4776-A58E-E5DD11B80D67}"/>
          </ac:spMkLst>
        </pc:spChg>
        <pc:spChg chg="add del mod">
          <ac:chgData name="Libuše Podzemská, Ing" userId="b71e04d6-0f8c-4377-8788-29f7cca4519e" providerId="ADAL" clId="{DA47760F-81C2-4507-BAD5-1A8C3EAED5F3}" dt="2021-05-21T17:43:04.382" v="6306"/>
          <ac:spMkLst>
            <pc:docMk/>
            <pc:sldMk cId="2516670876" sldId="256"/>
            <ac:spMk id="4" creationId="{6F4F66D8-6B31-4A63-860B-C8D752922783}"/>
          </ac:spMkLst>
        </pc:spChg>
        <pc:spChg chg="add del mod">
          <ac:chgData name="Libuše Podzemská, Ing" userId="b71e04d6-0f8c-4377-8788-29f7cca4519e" providerId="ADAL" clId="{DA47760F-81C2-4507-BAD5-1A8C3EAED5F3}" dt="2021-05-21T17:49:56.682" v="6386" actId="478"/>
          <ac:spMkLst>
            <pc:docMk/>
            <pc:sldMk cId="2516670876" sldId="256"/>
            <ac:spMk id="5" creationId="{F82F35F6-4828-4874-AE17-832649B06E6F}"/>
          </ac:spMkLst>
        </pc:spChg>
      </pc:sldChg>
      <pc:sldChg chg="modSp modTransition">
        <pc:chgData name="Libuše Podzemská, Ing" userId="b71e04d6-0f8c-4377-8788-29f7cca4519e" providerId="ADAL" clId="{DA47760F-81C2-4507-BAD5-1A8C3EAED5F3}" dt="2021-05-21T15:37:26.781" v="3936"/>
        <pc:sldMkLst>
          <pc:docMk/>
          <pc:sldMk cId="3240303768" sldId="257"/>
        </pc:sldMkLst>
        <pc:spChg chg="mod">
          <ac:chgData name="Libuše Podzemská, Ing" userId="b71e04d6-0f8c-4377-8788-29f7cca4519e" providerId="ADAL" clId="{DA47760F-81C2-4507-BAD5-1A8C3EAED5F3}" dt="2021-05-21T09:11:53.175" v="25" actId="20577"/>
          <ac:spMkLst>
            <pc:docMk/>
            <pc:sldMk cId="3240303768" sldId="257"/>
            <ac:spMk id="3" creationId="{00000000-0000-0000-0000-000000000000}"/>
          </ac:spMkLst>
        </pc:spChg>
      </pc:sldChg>
      <pc:sldChg chg="addSp delSp modSp add modTransition modAnim">
        <pc:chgData name="Libuše Podzemská, Ing" userId="b71e04d6-0f8c-4377-8788-29f7cca4519e" providerId="ADAL" clId="{DA47760F-81C2-4507-BAD5-1A8C3EAED5F3}" dt="2021-05-21T17:35:07.238" v="6253"/>
        <pc:sldMkLst>
          <pc:docMk/>
          <pc:sldMk cId="1124383418" sldId="258"/>
        </pc:sldMkLst>
        <pc:spChg chg="mod">
          <ac:chgData name="Libuše Podzemská, Ing" userId="b71e04d6-0f8c-4377-8788-29f7cca4519e" providerId="ADAL" clId="{DA47760F-81C2-4507-BAD5-1A8C3EAED5F3}" dt="2021-05-21T11:29:55.052" v="1683" actId="113"/>
          <ac:spMkLst>
            <pc:docMk/>
            <pc:sldMk cId="1124383418" sldId="258"/>
            <ac:spMk id="2" creationId="{EAA68BCC-F9E7-43AE-932F-9C636A338C00}"/>
          </ac:spMkLst>
        </pc:spChg>
        <pc:spChg chg="mod">
          <ac:chgData name="Libuše Podzemská, Ing" userId="b71e04d6-0f8c-4377-8788-29f7cca4519e" providerId="ADAL" clId="{DA47760F-81C2-4507-BAD5-1A8C3EAED5F3}" dt="2021-05-21T10:12:03.427" v="1263" actId="1076"/>
          <ac:spMkLst>
            <pc:docMk/>
            <pc:sldMk cId="1124383418" sldId="258"/>
            <ac:spMk id="3" creationId="{AB240CB0-A304-4DF3-8181-CEFAE198E831}"/>
          </ac:spMkLst>
        </pc:spChg>
        <pc:spChg chg="del mod">
          <ac:chgData name="Libuše Podzemská, Ing" userId="b71e04d6-0f8c-4377-8788-29f7cca4519e" providerId="ADAL" clId="{DA47760F-81C2-4507-BAD5-1A8C3EAED5F3}" dt="2021-05-21T10:11:53.541" v="1261" actId="478"/>
          <ac:spMkLst>
            <pc:docMk/>
            <pc:sldMk cId="1124383418" sldId="258"/>
            <ac:spMk id="4" creationId="{D529E421-051D-4A8F-8E52-35D6FACADEE9}"/>
          </ac:spMkLst>
        </pc:spChg>
        <pc:spChg chg="add del mod">
          <ac:chgData name="Libuše Podzemská, Ing" userId="b71e04d6-0f8c-4377-8788-29f7cca4519e" providerId="ADAL" clId="{DA47760F-81C2-4507-BAD5-1A8C3EAED5F3}" dt="2021-05-21T10:11:56.911" v="1262" actId="478"/>
          <ac:spMkLst>
            <pc:docMk/>
            <pc:sldMk cId="1124383418" sldId="258"/>
            <ac:spMk id="6" creationId="{6BB7FFE4-1D6A-4ABB-AAF9-1280DA835EEE}"/>
          </ac:spMkLst>
        </pc:spChg>
        <pc:picChg chg="add del">
          <ac:chgData name="Libuše Podzemská, Ing" userId="b71e04d6-0f8c-4377-8788-29f7cca4519e" providerId="ADAL" clId="{DA47760F-81C2-4507-BAD5-1A8C3EAED5F3}" dt="2021-05-21T10:31:39.842" v="1328" actId="478"/>
          <ac:picMkLst>
            <pc:docMk/>
            <pc:sldMk cId="1124383418" sldId="258"/>
            <ac:picMk id="17" creationId="{BE1D9C2D-3906-489B-9EF3-CDC4A38ED5AD}"/>
          </ac:picMkLst>
        </pc:picChg>
        <pc:picChg chg="add mod">
          <ac:chgData name="Libuše Podzemská, Ing" userId="b71e04d6-0f8c-4377-8788-29f7cca4519e" providerId="ADAL" clId="{DA47760F-81C2-4507-BAD5-1A8C3EAED5F3}" dt="2021-05-21T10:35:23.420" v="1345" actId="1076"/>
          <ac:picMkLst>
            <pc:docMk/>
            <pc:sldMk cId="1124383418" sldId="258"/>
            <ac:picMk id="1026" creationId="{A87CC774-EF87-4E83-B47F-748B7D2433DB}"/>
          </ac:picMkLst>
        </pc:picChg>
        <pc:picChg chg="add mod">
          <ac:chgData name="Libuše Podzemská, Ing" userId="b71e04d6-0f8c-4377-8788-29f7cca4519e" providerId="ADAL" clId="{DA47760F-81C2-4507-BAD5-1A8C3EAED5F3}" dt="2021-05-21T10:37:18.800" v="1370" actId="1076"/>
          <ac:picMkLst>
            <pc:docMk/>
            <pc:sldMk cId="1124383418" sldId="258"/>
            <ac:picMk id="1028" creationId="{1603C644-09A4-4F49-ACAD-766A0A294DCC}"/>
          </ac:picMkLst>
        </pc:picChg>
        <pc:picChg chg="add mod">
          <ac:chgData name="Libuše Podzemská, Ing" userId="b71e04d6-0f8c-4377-8788-29f7cca4519e" providerId="ADAL" clId="{DA47760F-81C2-4507-BAD5-1A8C3EAED5F3}" dt="2021-05-21T10:36:51.790" v="1361" actId="1076"/>
          <ac:picMkLst>
            <pc:docMk/>
            <pc:sldMk cId="1124383418" sldId="258"/>
            <ac:picMk id="1030" creationId="{F0A9B7B4-08F8-4428-B773-68B229BF2B8F}"/>
          </ac:picMkLst>
        </pc:picChg>
        <pc:picChg chg="add mod">
          <ac:chgData name="Libuše Podzemská, Ing" userId="b71e04d6-0f8c-4377-8788-29f7cca4519e" providerId="ADAL" clId="{DA47760F-81C2-4507-BAD5-1A8C3EAED5F3}" dt="2021-05-21T10:35:46.410" v="1350" actId="1076"/>
          <ac:picMkLst>
            <pc:docMk/>
            <pc:sldMk cId="1124383418" sldId="258"/>
            <ac:picMk id="1032" creationId="{3D5FC98B-BAB4-4B2B-B7E1-F8435A9447DD}"/>
          </ac:picMkLst>
        </pc:picChg>
        <pc:picChg chg="add mod modCrop">
          <ac:chgData name="Libuše Podzemská, Ing" userId="b71e04d6-0f8c-4377-8788-29f7cca4519e" providerId="ADAL" clId="{DA47760F-81C2-4507-BAD5-1A8C3EAED5F3}" dt="2021-05-21T10:37:07.880" v="1368" actId="1076"/>
          <ac:picMkLst>
            <pc:docMk/>
            <pc:sldMk cId="1124383418" sldId="258"/>
            <ac:picMk id="1034" creationId="{6B1E5A5F-0984-47C5-9A5C-500FADA67409}"/>
          </ac:picMkLst>
        </pc:picChg>
        <pc:picChg chg="add mod">
          <ac:chgData name="Libuše Podzemská, Ing" userId="b71e04d6-0f8c-4377-8788-29f7cca4519e" providerId="ADAL" clId="{DA47760F-81C2-4507-BAD5-1A8C3EAED5F3}" dt="2021-05-21T10:36:43.157" v="1359" actId="1076"/>
          <ac:picMkLst>
            <pc:docMk/>
            <pc:sldMk cId="1124383418" sldId="258"/>
            <ac:picMk id="1036" creationId="{2DAD0DD8-A31D-46B1-BF9E-886984BA2ADB}"/>
          </ac:picMkLst>
        </pc:picChg>
        <pc:picChg chg="add mod">
          <ac:chgData name="Libuše Podzemská, Ing" userId="b71e04d6-0f8c-4377-8788-29f7cca4519e" providerId="ADAL" clId="{DA47760F-81C2-4507-BAD5-1A8C3EAED5F3}" dt="2021-05-21T10:37:14" v="1369" actId="1076"/>
          <ac:picMkLst>
            <pc:docMk/>
            <pc:sldMk cId="1124383418" sldId="258"/>
            <ac:picMk id="1038" creationId="{396AB8FB-632C-479B-956A-3D25961A5908}"/>
          </ac:picMkLst>
        </pc:picChg>
        <pc:picChg chg="add mod">
          <ac:chgData name="Libuše Podzemská, Ing" userId="b71e04d6-0f8c-4377-8788-29f7cca4519e" providerId="ADAL" clId="{DA47760F-81C2-4507-BAD5-1A8C3EAED5F3}" dt="2021-05-21T10:36:37.460" v="1358" actId="1076"/>
          <ac:picMkLst>
            <pc:docMk/>
            <pc:sldMk cId="1124383418" sldId="258"/>
            <ac:picMk id="1040" creationId="{1F42EABE-0FD4-41A5-97A2-317B13432CBC}"/>
          </ac:picMkLst>
        </pc:picChg>
        <pc:picChg chg="add mod">
          <ac:chgData name="Libuše Podzemská, Ing" userId="b71e04d6-0f8c-4377-8788-29f7cca4519e" providerId="ADAL" clId="{DA47760F-81C2-4507-BAD5-1A8C3EAED5F3}" dt="2021-05-21T10:36:49.340" v="1360" actId="1076"/>
          <ac:picMkLst>
            <pc:docMk/>
            <pc:sldMk cId="1124383418" sldId="258"/>
            <ac:picMk id="1042" creationId="{7C51E2A2-C1DF-43C9-B81E-DAB282E16CC7}"/>
          </ac:picMkLst>
        </pc:picChg>
        <pc:picChg chg="add mod">
          <ac:chgData name="Libuše Podzemská, Ing" userId="b71e04d6-0f8c-4377-8788-29f7cca4519e" providerId="ADAL" clId="{DA47760F-81C2-4507-BAD5-1A8C3EAED5F3}" dt="2021-05-21T10:35:26.660" v="1346" actId="1076"/>
          <ac:picMkLst>
            <pc:docMk/>
            <pc:sldMk cId="1124383418" sldId="258"/>
            <ac:picMk id="1044" creationId="{6ECBB7E0-2A95-4CCD-B39F-06612D82FC54}"/>
          </ac:picMkLst>
        </pc:picChg>
      </pc:sldChg>
      <pc:sldChg chg="addSp modSp add modTransition modAnim">
        <pc:chgData name="Libuše Podzemská, Ing" userId="b71e04d6-0f8c-4377-8788-29f7cca4519e" providerId="ADAL" clId="{DA47760F-81C2-4507-BAD5-1A8C3EAED5F3}" dt="2021-05-21T17:22:20.124" v="6003" actId="14100"/>
        <pc:sldMkLst>
          <pc:docMk/>
          <pc:sldMk cId="135364078" sldId="259"/>
        </pc:sldMkLst>
        <pc:spChg chg="mod">
          <ac:chgData name="Libuše Podzemská, Ing" userId="b71e04d6-0f8c-4377-8788-29f7cca4519e" providerId="ADAL" clId="{DA47760F-81C2-4507-BAD5-1A8C3EAED5F3}" dt="2021-05-21T17:18:41.480" v="5874" actId="1076"/>
          <ac:spMkLst>
            <pc:docMk/>
            <pc:sldMk cId="135364078" sldId="259"/>
            <ac:spMk id="2" creationId="{EAA68BCC-F9E7-43AE-932F-9C636A338C00}"/>
          </ac:spMkLst>
        </pc:spChg>
        <pc:spChg chg="mod">
          <ac:chgData name="Libuše Podzemská, Ing" userId="b71e04d6-0f8c-4377-8788-29f7cca4519e" providerId="ADAL" clId="{DA47760F-81C2-4507-BAD5-1A8C3EAED5F3}" dt="2021-05-21T17:18:45.652" v="5875" actId="1076"/>
          <ac:spMkLst>
            <pc:docMk/>
            <pc:sldMk cId="135364078" sldId="259"/>
            <ac:spMk id="3" creationId="{AB240CB0-A304-4DF3-8181-CEFAE198E831}"/>
          </ac:spMkLst>
        </pc:spChg>
        <pc:spChg chg="mod">
          <ac:chgData name="Libuše Podzemská, Ing" userId="b71e04d6-0f8c-4377-8788-29f7cca4519e" providerId="ADAL" clId="{DA47760F-81C2-4507-BAD5-1A8C3EAED5F3}" dt="2021-05-21T17:22:20.124" v="6003" actId="14100"/>
          <ac:spMkLst>
            <pc:docMk/>
            <pc:sldMk cId="135364078" sldId="259"/>
            <ac:spMk id="4" creationId="{D529E421-051D-4A8F-8E52-35D6FACADEE9}"/>
          </ac:spMkLst>
        </pc:spChg>
        <pc:spChg chg="add mod">
          <ac:chgData name="Libuše Podzemská, Ing" userId="b71e04d6-0f8c-4377-8788-29f7cca4519e" providerId="ADAL" clId="{DA47760F-81C2-4507-BAD5-1A8C3EAED5F3}" dt="2021-05-21T17:22:14.654" v="6002" actId="14100"/>
          <ac:spMkLst>
            <pc:docMk/>
            <pc:sldMk cId="135364078" sldId="259"/>
            <ac:spMk id="6" creationId="{8CA81302-A4FB-4190-8CA5-571B4B927849}"/>
          </ac:spMkLst>
        </pc:spChg>
        <pc:picChg chg="add mod">
          <ac:chgData name="Libuše Podzemská, Ing" userId="b71e04d6-0f8c-4377-8788-29f7cca4519e" providerId="ADAL" clId="{DA47760F-81C2-4507-BAD5-1A8C3EAED5F3}" dt="2021-05-21T17:17:12.024" v="5841" actId="1076"/>
          <ac:picMkLst>
            <pc:docMk/>
            <pc:sldMk cId="135364078" sldId="259"/>
            <ac:picMk id="4098" creationId="{84A38953-3D0E-47D1-A2E2-46FF74FB07AA}"/>
          </ac:picMkLst>
        </pc:picChg>
      </pc:sldChg>
      <pc:sldChg chg="addSp modSp add modTransition modAnim">
        <pc:chgData name="Libuše Podzemská, Ing" userId="b71e04d6-0f8c-4377-8788-29f7cca4519e" providerId="ADAL" clId="{DA47760F-81C2-4507-BAD5-1A8C3EAED5F3}" dt="2021-05-21T17:37:28.460" v="6273" actId="1076"/>
        <pc:sldMkLst>
          <pc:docMk/>
          <pc:sldMk cId="2821502302" sldId="260"/>
        </pc:sldMkLst>
        <pc:spChg chg="mod">
          <ac:chgData name="Libuše Podzemská, Ing" userId="b71e04d6-0f8c-4377-8788-29f7cca4519e" providerId="ADAL" clId="{DA47760F-81C2-4507-BAD5-1A8C3EAED5F3}" dt="2021-05-21T11:41:58.734" v="1750" actId="1076"/>
          <ac:spMkLst>
            <pc:docMk/>
            <pc:sldMk cId="2821502302" sldId="260"/>
            <ac:spMk id="2" creationId="{EAA68BCC-F9E7-43AE-932F-9C636A338C00}"/>
          </ac:spMkLst>
        </pc:spChg>
        <pc:spChg chg="mod">
          <ac:chgData name="Libuše Podzemská, Ing" userId="b71e04d6-0f8c-4377-8788-29f7cca4519e" providerId="ADAL" clId="{DA47760F-81C2-4507-BAD5-1A8C3EAED5F3}" dt="2021-05-21T15:59:21.969" v="4694" actId="14100"/>
          <ac:spMkLst>
            <pc:docMk/>
            <pc:sldMk cId="2821502302" sldId="260"/>
            <ac:spMk id="3" creationId="{AB240CB0-A304-4DF3-8181-CEFAE198E831}"/>
          </ac:spMkLst>
        </pc:spChg>
        <pc:spChg chg="mod">
          <ac:chgData name="Libuše Podzemská, Ing" userId="b71e04d6-0f8c-4377-8788-29f7cca4519e" providerId="ADAL" clId="{DA47760F-81C2-4507-BAD5-1A8C3EAED5F3}" dt="2021-05-21T11:51:54.835" v="1932" actId="1076"/>
          <ac:spMkLst>
            <pc:docMk/>
            <pc:sldMk cId="2821502302" sldId="260"/>
            <ac:spMk id="4" creationId="{D529E421-051D-4A8F-8E52-35D6FACADEE9}"/>
          </ac:spMkLst>
        </pc:spChg>
        <pc:spChg chg="add mod">
          <ac:chgData name="Libuše Podzemská, Ing" userId="b71e04d6-0f8c-4377-8788-29f7cca4519e" providerId="ADAL" clId="{DA47760F-81C2-4507-BAD5-1A8C3EAED5F3}" dt="2021-05-21T11:52:42.574" v="1959" actId="5793"/>
          <ac:spMkLst>
            <pc:docMk/>
            <pc:sldMk cId="2821502302" sldId="260"/>
            <ac:spMk id="9" creationId="{77EC7939-4563-4840-9F9C-35B6DE6DFE8A}"/>
          </ac:spMkLst>
        </pc:spChg>
        <pc:spChg chg="add mod">
          <ac:chgData name="Libuše Podzemská, Ing" userId="b71e04d6-0f8c-4377-8788-29f7cca4519e" providerId="ADAL" clId="{DA47760F-81C2-4507-BAD5-1A8C3EAED5F3}" dt="2021-05-21T17:37:28.460" v="6273" actId="1076"/>
          <ac:spMkLst>
            <pc:docMk/>
            <pc:sldMk cId="2821502302" sldId="260"/>
            <ac:spMk id="10" creationId="{82FAA5B9-28D7-4BDC-BA58-7AB15017FAD2}"/>
          </ac:spMkLst>
        </pc:spChg>
        <pc:spChg chg="add mod">
          <ac:chgData name="Libuše Podzemská, Ing" userId="b71e04d6-0f8c-4377-8788-29f7cca4519e" providerId="ADAL" clId="{DA47760F-81C2-4507-BAD5-1A8C3EAED5F3}" dt="2021-05-21T11:53:15.515" v="1963" actId="1076"/>
          <ac:spMkLst>
            <pc:docMk/>
            <pc:sldMk cId="2821502302" sldId="260"/>
            <ac:spMk id="11" creationId="{EA0E0F9C-C7E1-4A6C-A7DE-34BEC65A1181}"/>
          </ac:spMkLst>
        </pc:spChg>
        <pc:picChg chg="add mod modCrop">
          <ac:chgData name="Libuše Podzemská, Ing" userId="b71e04d6-0f8c-4377-8788-29f7cca4519e" providerId="ADAL" clId="{DA47760F-81C2-4507-BAD5-1A8C3EAED5F3}" dt="2021-05-21T11:51:22.705" v="1927" actId="1076"/>
          <ac:picMkLst>
            <pc:docMk/>
            <pc:sldMk cId="2821502302" sldId="260"/>
            <ac:picMk id="5" creationId="{C4894478-1F74-47A6-8B4B-9414E839211B}"/>
          </ac:picMkLst>
        </pc:picChg>
        <pc:picChg chg="add mod modCrop">
          <ac:chgData name="Libuše Podzemská, Ing" userId="b71e04d6-0f8c-4377-8788-29f7cca4519e" providerId="ADAL" clId="{DA47760F-81C2-4507-BAD5-1A8C3EAED5F3}" dt="2021-05-21T11:51:36.328" v="1930" actId="1076"/>
          <ac:picMkLst>
            <pc:docMk/>
            <pc:sldMk cId="2821502302" sldId="260"/>
            <ac:picMk id="6" creationId="{50A2FC88-673C-472A-A3C2-EC7DCB62C88C}"/>
          </ac:picMkLst>
        </pc:picChg>
        <pc:picChg chg="add mod modCrop">
          <ac:chgData name="Libuše Podzemská, Ing" userId="b71e04d6-0f8c-4377-8788-29f7cca4519e" providerId="ADAL" clId="{DA47760F-81C2-4507-BAD5-1A8C3EAED5F3}" dt="2021-05-21T11:53:03.335" v="1960" actId="1076"/>
          <ac:picMkLst>
            <pc:docMk/>
            <pc:sldMk cId="2821502302" sldId="260"/>
            <ac:picMk id="7" creationId="{53F82FFC-9529-45A2-A059-340187EBCB36}"/>
          </ac:picMkLst>
        </pc:picChg>
        <pc:picChg chg="add mod modCrop">
          <ac:chgData name="Libuše Podzemská, Ing" userId="b71e04d6-0f8c-4377-8788-29f7cca4519e" providerId="ADAL" clId="{DA47760F-81C2-4507-BAD5-1A8C3EAED5F3}" dt="2021-05-21T11:53:06.026" v="1961" actId="1076"/>
          <ac:picMkLst>
            <pc:docMk/>
            <pc:sldMk cId="2821502302" sldId="260"/>
            <ac:picMk id="8" creationId="{930D2361-C1D8-477D-BE04-3B4E3D09A904}"/>
          </ac:picMkLst>
        </pc:picChg>
      </pc:sldChg>
      <pc:sldChg chg="addSp delSp modSp add ord modTransition modAnim">
        <pc:chgData name="Libuše Podzemská, Ing" userId="b71e04d6-0f8c-4377-8788-29f7cca4519e" providerId="ADAL" clId="{DA47760F-81C2-4507-BAD5-1A8C3EAED5F3}" dt="2021-05-21T17:38:44.133" v="6281" actId="20577"/>
        <pc:sldMkLst>
          <pc:docMk/>
          <pc:sldMk cId="2332365589" sldId="263"/>
        </pc:sldMkLst>
        <pc:spChg chg="mod">
          <ac:chgData name="Libuše Podzemská, Ing" userId="b71e04d6-0f8c-4377-8788-29f7cca4519e" providerId="ADAL" clId="{DA47760F-81C2-4507-BAD5-1A8C3EAED5F3}" dt="2021-05-21T17:26:44.669" v="6216" actId="1076"/>
          <ac:spMkLst>
            <pc:docMk/>
            <pc:sldMk cId="2332365589" sldId="263"/>
            <ac:spMk id="2" creationId="{8683D5FC-2419-470E-9A13-FF4168F28764}"/>
          </ac:spMkLst>
        </pc:spChg>
        <pc:spChg chg="del">
          <ac:chgData name="Libuše Podzemská, Ing" userId="b71e04d6-0f8c-4377-8788-29f7cca4519e" providerId="ADAL" clId="{DA47760F-81C2-4507-BAD5-1A8C3EAED5F3}" dt="2021-05-21T15:06:08.660" v="3196" actId="478"/>
          <ac:spMkLst>
            <pc:docMk/>
            <pc:sldMk cId="2332365589" sldId="263"/>
            <ac:spMk id="3" creationId="{7C6C55D3-B0D7-4F2A-887F-E74CD43BE918}"/>
          </ac:spMkLst>
        </pc:spChg>
        <pc:spChg chg="mod">
          <ac:chgData name="Libuše Podzemská, Ing" userId="b71e04d6-0f8c-4377-8788-29f7cca4519e" providerId="ADAL" clId="{DA47760F-81C2-4507-BAD5-1A8C3EAED5F3}" dt="2021-05-21T17:38:44.133" v="6281" actId="20577"/>
          <ac:spMkLst>
            <pc:docMk/>
            <pc:sldMk cId="2332365589" sldId="263"/>
            <ac:spMk id="4" creationId="{D14FF514-C4C6-49D1-ADE5-D0B4BDE2CF27}"/>
          </ac:spMkLst>
        </pc:spChg>
        <pc:picChg chg="add del mod modCrop">
          <ac:chgData name="Libuše Podzemská, Ing" userId="b71e04d6-0f8c-4377-8788-29f7cca4519e" providerId="ADAL" clId="{DA47760F-81C2-4507-BAD5-1A8C3EAED5F3}" dt="2021-05-21T15:20:51.262" v="3642" actId="478"/>
          <ac:picMkLst>
            <pc:docMk/>
            <pc:sldMk cId="2332365589" sldId="263"/>
            <ac:picMk id="5" creationId="{780ECD4E-6BE3-4799-A666-84868A5A4573}"/>
          </ac:picMkLst>
        </pc:picChg>
        <pc:picChg chg="add mod modCrop">
          <ac:chgData name="Libuše Podzemská, Ing" userId="b71e04d6-0f8c-4377-8788-29f7cca4519e" providerId="ADAL" clId="{DA47760F-81C2-4507-BAD5-1A8C3EAED5F3}" dt="2021-05-21T17:27:04.253" v="6220" actId="1076"/>
          <ac:picMkLst>
            <pc:docMk/>
            <pc:sldMk cId="2332365589" sldId="263"/>
            <ac:picMk id="6" creationId="{82DE71BE-A5BA-4631-9E49-4C00EA7AAA50}"/>
          </ac:picMkLst>
        </pc:picChg>
      </pc:sldChg>
      <pc:sldChg chg="addSp delSp modSp add ord modTransition delAnim modAnim">
        <pc:chgData name="Libuše Podzemská, Ing" userId="b71e04d6-0f8c-4377-8788-29f7cca4519e" providerId="ADAL" clId="{DA47760F-81C2-4507-BAD5-1A8C3EAED5F3}" dt="2021-05-21T17:37:08.252" v="6270" actId="14100"/>
        <pc:sldMkLst>
          <pc:docMk/>
          <pc:sldMk cId="802628053" sldId="264"/>
        </pc:sldMkLst>
        <pc:spChg chg="del mod">
          <ac:chgData name="Libuše Podzemská, Ing" userId="b71e04d6-0f8c-4377-8788-29f7cca4519e" providerId="ADAL" clId="{DA47760F-81C2-4507-BAD5-1A8C3EAED5F3}" dt="2021-05-21T11:30:39.297" v="1690" actId="478"/>
          <ac:spMkLst>
            <pc:docMk/>
            <pc:sldMk cId="802628053" sldId="264"/>
            <ac:spMk id="2" creationId="{8683D5FC-2419-470E-9A13-FF4168F28764}"/>
          </ac:spMkLst>
        </pc:spChg>
        <pc:spChg chg="del">
          <ac:chgData name="Libuše Podzemská, Ing" userId="b71e04d6-0f8c-4377-8788-29f7cca4519e" providerId="ADAL" clId="{DA47760F-81C2-4507-BAD5-1A8C3EAED5F3}" dt="2021-05-21T09:38:05.184" v="880" actId="478"/>
          <ac:spMkLst>
            <pc:docMk/>
            <pc:sldMk cId="802628053" sldId="264"/>
            <ac:spMk id="3" creationId="{7C6C55D3-B0D7-4F2A-887F-E74CD43BE918}"/>
          </ac:spMkLst>
        </pc:spChg>
        <pc:spChg chg="mod">
          <ac:chgData name="Libuše Podzemská, Ing" userId="b71e04d6-0f8c-4377-8788-29f7cca4519e" providerId="ADAL" clId="{DA47760F-81C2-4507-BAD5-1A8C3EAED5F3}" dt="2021-05-21T15:50:59" v="4421" actId="14100"/>
          <ac:spMkLst>
            <pc:docMk/>
            <pc:sldMk cId="802628053" sldId="264"/>
            <ac:spMk id="4" creationId="{D14FF514-C4C6-49D1-ADE5-D0B4BDE2CF27}"/>
          </ac:spMkLst>
        </pc:spChg>
        <pc:spChg chg="add del mod">
          <ac:chgData name="Libuše Podzemská, Ing" userId="b71e04d6-0f8c-4377-8788-29f7cca4519e" providerId="ADAL" clId="{DA47760F-81C2-4507-BAD5-1A8C3EAED5F3}" dt="2021-05-21T11:30:43.376" v="1691" actId="478"/>
          <ac:spMkLst>
            <pc:docMk/>
            <pc:sldMk cId="802628053" sldId="264"/>
            <ac:spMk id="20" creationId="{77D597F4-A278-492D-8753-B36B02F4A1B9}"/>
          </ac:spMkLst>
        </pc:spChg>
        <pc:spChg chg="add mod">
          <ac:chgData name="Libuše Podzemská, Ing" userId="b71e04d6-0f8c-4377-8788-29f7cca4519e" providerId="ADAL" clId="{DA47760F-81C2-4507-BAD5-1A8C3EAED5F3}" dt="2021-05-21T17:37:08.252" v="6270" actId="14100"/>
          <ac:spMkLst>
            <pc:docMk/>
            <pc:sldMk cId="802628053" sldId="264"/>
            <ac:spMk id="23" creationId="{103FE6AF-4108-4B0C-A77B-E3FB0325083C}"/>
          </ac:spMkLst>
        </pc:spChg>
        <pc:spChg chg="add mod">
          <ac:chgData name="Libuše Podzemská, Ing" userId="b71e04d6-0f8c-4377-8788-29f7cca4519e" providerId="ADAL" clId="{DA47760F-81C2-4507-BAD5-1A8C3EAED5F3}" dt="2021-05-21T15:53:53.859" v="4672" actId="1076"/>
          <ac:spMkLst>
            <pc:docMk/>
            <pc:sldMk cId="802628053" sldId="264"/>
            <ac:spMk id="24" creationId="{22ACFA73-1AE3-4A2F-ACF5-A90FA1EBBDC6}"/>
          </ac:spMkLst>
        </pc:spChg>
        <pc:spChg chg="add mod">
          <ac:chgData name="Libuše Podzemská, Ing" userId="b71e04d6-0f8c-4377-8788-29f7cca4519e" providerId="ADAL" clId="{DA47760F-81C2-4507-BAD5-1A8C3EAED5F3}" dt="2021-05-21T17:36:32.254" v="6261" actId="1076"/>
          <ac:spMkLst>
            <pc:docMk/>
            <pc:sldMk cId="802628053" sldId="264"/>
            <ac:spMk id="25" creationId="{970FBCAF-9CF2-49C6-BF6D-D0D846859115}"/>
          </ac:spMkLst>
        </pc:spChg>
        <pc:spChg chg="add mod">
          <ac:chgData name="Libuše Podzemská, Ing" userId="b71e04d6-0f8c-4377-8788-29f7cca4519e" providerId="ADAL" clId="{DA47760F-81C2-4507-BAD5-1A8C3EAED5F3}" dt="2021-05-21T17:36:53.324" v="6268" actId="1076"/>
          <ac:spMkLst>
            <pc:docMk/>
            <pc:sldMk cId="802628053" sldId="264"/>
            <ac:spMk id="26" creationId="{916D5F6C-A8C2-4C45-AECF-9398CD541F7D}"/>
          </ac:spMkLst>
        </pc:spChg>
        <pc:picChg chg="add del mod modCrop">
          <ac:chgData name="Libuše Podzemská, Ing" userId="b71e04d6-0f8c-4377-8788-29f7cca4519e" providerId="ADAL" clId="{DA47760F-81C2-4507-BAD5-1A8C3EAED5F3}" dt="2021-05-21T11:13:12.887" v="1435"/>
          <ac:picMkLst>
            <pc:docMk/>
            <pc:sldMk cId="802628053" sldId="264"/>
            <ac:picMk id="5" creationId="{8B0E7DE4-3BD7-40CE-BC9C-34CC55AC8E37}"/>
          </ac:picMkLst>
        </pc:picChg>
        <pc:picChg chg="add del mod modCrop">
          <ac:chgData name="Libuše Podzemská, Ing" userId="b71e04d6-0f8c-4377-8788-29f7cca4519e" providerId="ADAL" clId="{DA47760F-81C2-4507-BAD5-1A8C3EAED5F3}" dt="2021-05-21T11:13:35.008" v="1444"/>
          <ac:picMkLst>
            <pc:docMk/>
            <pc:sldMk cId="802628053" sldId="264"/>
            <ac:picMk id="6" creationId="{EC32D5A1-E92A-42CC-8AC8-2EEE92515070}"/>
          </ac:picMkLst>
        </pc:picChg>
        <pc:picChg chg="add del mod modCrop">
          <ac:chgData name="Libuše Podzemská, Ing" userId="b71e04d6-0f8c-4377-8788-29f7cca4519e" providerId="ADAL" clId="{DA47760F-81C2-4507-BAD5-1A8C3EAED5F3}" dt="2021-05-21T11:14:06.185" v="1454"/>
          <ac:picMkLst>
            <pc:docMk/>
            <pc:sldMk cId="802628053" sldId="264"/>
            <ac:picMk id="7" creationId="{3CEEA8FE-30B0-4409-8EDC-1B14C7798A7C}"/>
          </ac:picMkLst>
        </pc:picChg>
        <pc:picChg chg="add del mod modCrop">
          <ac:chgData name="Libuše Podzemská, Ing" userId="b71e04d6-0f8c-4377-8788-29f7cca4519e" providerId="ADAL" clId="{DA47760F-81C2-4507-BAD5-1A8C3EAED5F3}" dt="2021-05-21T11:07:05.211" v="1379"/>
          <ac:picMkLst>
            <pc:docMk/>
            <pc:sldMk cId="802628053" sldId="264"/>
            <ac:picMk id="8" creationId="{947EC36C-CFBF-40E4-B92C-D0F6F6E2B988}"/>
          </ac:picMkLst>
        </pc:picChg>
        <pc:picChg chg="add del mod modCrop">
          <ac:chgData name="Libuše Podzemská, Ing" userId="b71e04d6-0f8c-4377-8788-29f7cca4519e" providerId="ADAL" clId="{DA47760F-81C2-4507-BAD5-1A8C3EAED5F3}" dt="2021-05-21T11:07:21.870" v="1384"/>
          <ac:picMkLst>
            <pc:docMk/>
            <pc:sldMk cId="802628053" sldId="264"/>
            <ac:picMk id="9" creationId="{F2213DB1-177F-493E-A574-61975D2C1BC2}"/>
          </ac:picMkLst>
        </pc:picChg>
        <pc:picChg chg="add del mod modCrop">
          <ac:chgData name="Libuše Podzemská, Ing" userId="b71e04d6-0f8c-4377-8788-29f7cca4519e" providerId="ADAL" clId="{DA47760F-81C2-4507-BAD5-1A8C3EAED5F3}" dt="2021-05-21T11:30:27.387" v="1686" actId="478"/>
          <ac:picMkLst>
            <pc:docMk/>
            <pc:sldMk cId="802628053" sldId="264"/>
            <ac:picMk id="10" creationId="{441966EB-3136-42F3-8338-3F96F10F8475}"/>
          </ac:picMkLst>
        </pc:picChg>
        <pc:picChg chg="add del mod modCrop">
          <ac:chgData name="Libuše Podzemská, Ing" userId="b71e04d6-0f8c-4377-8788-29f7cca4519e" providerId="ADAL" clId="{DA47760F-81C2-4507-BAD5-1A8C3EAED5F3}" dt="2021-05-21T11:09:15.868" v="1399" actId="478"/>
          <ac:picMkLst>
            <pc:docMk/>
            <pc:sldMk cId="802628053" sldId="264"/>
            <ac:picMk id="11" creationId="{E1288E50-882E-4D91-9BB1-9F507A0684F7}"/>
          </ac:picMkLst>
        </pc:picChg>
        <pc:picChg chg="add del mod modCrop">
          <ac:chgData name="Libuše Podzemská, Ing" userId="b71e04d6-0f8c-4377-8788-29f7cca4519e" providerId="ADAL" clId="{DA47760F-81C2-4507-BAD5-1A8C3EAED5F3}" dt="2021-05-21T11:30:29.756" v="1687" actId="478"/>
          <ac:picMkLst>
            <pc:docMk/>
            <pc:sldMk cId="802628053" sldId="264"/>
            <ac:picMk id="12" creationId="{F1E84FC0-6A74-4B3F-85F7-453D0F4016FF}"/>
          </ac:picMkLst>
        </pc:picChg>
        <pc:picChg chg="add del mod modCrop">
          <ac:chgData name="Libuše Podzemská, Ing" userId="b71e04d6-0f8c-4377-8788-29f7cca4519e" providerId="ADAL" clId="{DA47760F-81C2-4507-BAD5-1A8C3EAED5F3}" dt="2021-05-21T11:30:32.356" v="1688" actId="478"/>
          <ac:picMkLst>
            <pc:docMk/>
            <pc:sldMk cId="802628053" sldId="264"/>
            <ac:picMk id="13" creationId="{A30351C2-A46A-45CA-A59C-7D0054CDEDFB}"/>
          </ac:picMkLst>
        </pc:picChg>
        <pc:picChg chg="add del mod modCrop">
          <ac:chgData name="Libuše Podzemská, Ing" userId="b71e04d6-0f8c-4377-8788-29f7cca4519e" providerId="ADAL" clId="{DA47760F-81C2-4507-BAD5-1A8C3EAED5F3}" dt="2021-05-21T11:30:34.586" v="1689" actId="478"/>
          <ac:picMkLst>
            <pc:docMk/>
            <pc:sldMk cId="802628053" sldId="264"/>
            <ac:picMk id="14" creationId="{BE3CCE29-AC99-4918-BCE4-7269438EFC66}"/>
          </ac:picMkLst>
        </pc:picChg>
        <pc:picChg chg="add del mod modCrop">
          <ac:chgData name="Libuše Podzemská, Ing" userId="b71e04d6-0f8c-4377-8788-29f7cca4519e" providerId="ADAL" clId="{DA47760F-81C2-4507-BAD5-1A8C3EAED5F3}" dt="2021-05-21T11:32:21.928" v="1704"/>
          <ac:picMkLst>
            <pc:docMk/>
            <pc:sldMk cId="802628053" sldId="264"/>
            <ac:picMk id="15" creationId="{D285A140-CC9C-43B9-951A-AB15489B96DF}"/>
          </ac:picMkLst>
        </pc:picChg>
        <pc:picChg chg="add mod modCrop">
          <ac:chgData name="Libuše Podzemská, Ing" userId="b71e04d6-0f8c-4377-8788-29f7cca4519e" providerId="ADAL" clId="{DA47760F-81C2-4507-BAD5-1A8C3EAED5F3}" dt="2021-05-21T15:57:58.449" v="4692" actId="1076"/>
          <ac:picMkLst>
            <pc:docMk/>
            <pc:sldMk cId="802628053" sldId="264"/>
            <ac:picMk id="16" creationId="{B0DC14FD-52F9-4BB4-A6A0-9B6C262D596B}"/>
          </ac:picMkLst>
        </pc:picChg>
        <pc:picChg chg="add del">
          <ac:chgData name="Libuše Podzemská, Ing" userId="b71e04d6-0f8c-4377-8788-29f7cca4519e" providerId="ADAL" clId="{DA47760F-81C2-4507-BAD5-1A8C3EAED5F3}" dt="2021-05-21T11:16:35.361" v="1472"/>
          <ac:picMkLst>
            <pc:docMk/>
            <pc:sldMk cId="802628053" sldId="264"/>
            <ac:picMk id="17" creationId="{DF721ACB-91DC-485A-9650-00A34F813E07}"/>
          </ac:picMkLst>
        </pc:picChg>
        <pc:picChg chg="add mod modCrop">
          <ac:chgData name="Libuše Podzemská, Ing" userId="b71e04d6-0f8c-4377-8788-29f7cca4519e" providerId="ADAL" clId="{DA47760F-81C2-4507-BAD5-1A8C3EAED5F3}" dt="2021-05-21T15:57:54.849" v="4691" actId="1076"/>
          <ac:picMkLst>
            <pc:docMk/>
            <pc:sldMk cId="802628053" sldId="264"/>
            <ac:picMk id="18" creationId="{0F87617C-EA1D-4C38-A2CC-470BBF5172C7}"/>
          </ac:picMkLst>
        </pc:picChg>
        <pc:picChg chg="add del mod">
          <ac:chgData name="Libuše Podzemská, Ing" userId="b71e04d6-0f8c-4377-8788-29f7cca4519e" providerId="ADAL" clId="{DA47760F-81C2-4507-BAD5-1A8C3EAED5F3}" dt="2021-05-21T15:57:38.585" v="4689" actId="478"/>
          <ac:picMkLst>
            <pc:docMk/>
            <pc:sldMk cId="802628053" sldId="264"/>
            <ac:picMk id="21" creationId="{DD46C1D3-E309-4D38-8843-84FD0FAABD93}"/>
          </ac:picMkLst>
        </pc:picChg>
        <pc:picChg chg="add mod modCrop">
          <ac:chgData name="Libuše Podzemská, Ing" userId="b71e04d6-0f8c-4377-8788-29f7cca4519e" providerId="ADAL" clId="{DA47760F-81C2-4507-BAD5-1A8C3EAED5F3}" dt="2021-05-21T15:58:03.179" v="4693" actId="1076"/>
          <ac:picMkLst>
            <pc:docMk/>
            <pc:sldMk cId="802628053" sldId="264"/>
            <ac:picMk id="2050" creationId="{0A2591C2-8505-4E50-AAA7-EB2FFB24EB02}"/>
          </ac:picMkLst>
        </pc:picChg>
      </pc:sldChg>
      <pc:sldChg chg="addSp delSp modSp add modTransition modAnim">
        <pc:chgData name="Libuše Podzemská, Ing" userId="b71e04d6-0f8c-4377-8788-29f7cca4519e" providerId="ADAL" clId="{DA47760F-81C2-4507-BAD5-1A8C3EAED5F3}" dt="2021-05-21T17:37:43.569" v="6274"/>
        <pc:sldMkLst>
          <pc:docMk/>
          <pc:sldMk cId="2737006787" sldId="267"/>
        </pc:sldMkLst>
        <pc:spChg chg="del">
          <ac:chgData name="Libuše Podzemská, Ing" userId="b71e04d6-0f8c-4377-8788-29f7cca4519e" providerId="ADAL" clId="{DA47760F-81C2-4507-BAD5-1A8C3EAED5F3}" dt="2021-05-21T11:55:27.233" v="2011" actId="478"/>
          <ac:spMkLst>
            <pc:docMk/>
            <pc:sldMk cId="2737006787" sldId="267"/>
            <ac:spMk id="2" creationId="{8683D5FC-2419-470E-9A13-FF4168F28764}"/>
          </ac:spMkLst>
        </pc:spChg>
        <pc:spChg chg="del">
          <ac:chgData name="Libuše Podzemská, Ing" userId="b71e04d6-0f8c-4377-8788-29f7cca4519e" providerId="ADAL" clId="{DA47760F-81C2-4507-BAD5-1A8C3EAED5F3}" dt="2021-05-21T11:56:34.583" v="2014" actId="478"/>
          <ac:spMkLst>
            <pc:docMk/>
            <pc:sldMk cId="2737006787" sldId="267"/>
            <ac:spMk id="3" creationId="{7C6C55D3-B0D7-4F2A-887F-E74CD43BE918}"/>
          </ac:spMkLst>
        </pc:spChg>
        <pc:spChg chg="mod">
          <ac:chgData name="Libuše Podzemská, Ing" userId="b71e04d6-0f8c-4377-8788-29f7cca4519e" providerId="ADAL" clId="{DA47760F-81C2-4507-BAD5-1A8C3EAED5F3}" dt="2021-05-21T16:11:55.469" v="4854" actId="14100"/>
          <ac:spMkLst>
            <pc:docMk/>
            <pc:sldMk cId="2737006787" sldId="267"/>
            <ac:spMk id="4" creationId="{D14FF514-C4C6-49D1-ADE5-D0B4BDE2CF27}"/>
          </ac:spMkLst>
        </pc:spChg>
        <pc:spChg chg="add mod">
          <ac:chgData name="Libuše Podzemská, Ing" userId="b71e04d6-0f8c-4377-8788-29f7cca4519e" providerId="ADAL" clId="{DA47760F-81C2-4507-BAD5-1A8C3EAED5F3}" dt="2021-05-21T16:04:24.919" v="4758" actId="1076"/>
          <ac:spMkLst>
            <pc:docMk/>
            <pc:sldMk cId="2737006787" sldId="267"/>
            <ac:spMk id="5" creationId="{7B4F233D-56D2-4F6F-A386-B79643E9BF47}"/>
          </ac:spMkLst>
        </pc:spChg>
        <pc:spChg chg="add del">
          <ac:chgData name="Libuše Podzemská, Ing" userId="b71e04d6-0f8c-4377-8788-29f7cca4519e" providerId="ADAL" clId="{DA47760F-81C2-4507-BAD5-1A8C3EAED5F3}" dt="2021-05-21T11:57:56.408" v="2104"/>
          <ac:spMkLst>
            <pc:docMk/>
            <pc:sldMk cId="2737006787" sldId="267"/>
            <ac:spMk id="6" creationId="{6E5F84DE-4A56-4A4B-A854-21542B20FA08}"/>
          </ac:spMkLst>
        </pc:spChg>
        <pc:spChg chg="add del mod">
          <ac:chgData name="Libuše Podzemská, Ing" userId="b71e04d6-0f8c-4377-8788-29f7cca4519e" providerId="ADAL" clId="{DA47760F-81C2-4507-BAD5-1A8C3EAED5F3}" dt="2021-05-21T16:04:05.609" v="4752" actId="478"/>
          <ac:spMkLst>
            <pc:docMk/>
            <pc:sldMk cId="2737006787" sldId="267"/>
            <ac:spMk id="7" creationId="{9443DFFD-75BA-4BEA-BCAB-F803E6576AB2}"/>
          </ac:spMkLst>
        </pc:spChg>
        <pc:spChg chg="add del mod">
          <ac:chgData name="Libuše Podzemská, Ing" userId="b71e04d6-0f8c-4377-8788-29f7cca4519e" providerId="ADAL" clId="{DA47760F-81C2-4507-BAD5-1A8C3EAED5F3}" dt="2021-05-21T16:04:07.339" v="4753" actId="478"/>
          <ac:spMkLst>
            <pc:docMk/>
            <pc:sldMk cId="2737006787" sldId="267"/>
            <ac:spMk id="8" creationId="{A262B71E-6D34-4806-9258-95BF5577E44D}"/>
          </ac:spMkLst>
        </pc:spChg>
        <pc:spChg chg="add mod">
          <ac:chgData name="Libuše Podzemská, Ing" userId="b71e04d6-0f8c-4377-8788-29f7cca4519e" providerId="ADAL" clId="{DA47760F-81C2-4507-BAD5-1A8C3EAED5F3}" dt="2021-05-21T16:12:26.308" v="4856" actId="14100"/>
          <ac:spMkLst>
            <pc:docMk/>
            <pc:sldMk cId="2737006787" sldId="267"/>
            <ac:spMk id="11" creationId="{399CCAB9-E261-47A3-ABBE-65D02BA5A5D7}"/>
          </ac:spMkLst>
        </pc:spChg>
        <pc:spChg chg="add mod">
          <ac:chgData name="Libuše Podzemská, Ing" userId="b71e04d6-0f8c-4377-8788-29f7cca4519e" providerId="ADAL" clId="{DA47760F-81C2-4507-BAD5-1A8C3EAED5F3}" dt="2021-05-21T16:12:47.379" v="4858" actId="1076"/>
          <ac:spMkLst>
            <pc:docMk/>
            <pc:sldMk cId="2737006787" sldId="267"/>
            <ac:spMk id="12" creationId="{92CC0626-812F-45E8-998F-D29CBCE06D22}"/>
          </ac:spMkLst>
        </pc:spChg>
        <pc:spChg chg="add mod">
          <ac:chgData name="Libuše Podzemská, Ing" userId="b71e04d6-0f8c-4377-8788-29f7cca4519e" providerId="ADAL" clId="{DA47760F-81C2-4507-BAD5-1A8C3EAED5F3}" dt="2021-05-21T16:13:21.688" v="4862" actId="1076"/>
          <ac:spMkLst>
            <pc:docMk/>
            <pc:sldMk cId="2737006787" sldId="267"/>
            <ac:spMk id="13" creationId="{0553851B-9582-4617-A246-DC0FD159F307}"/>
          </ac:spMkLst>
        </pc:spChg>
        <pc:spChg chg="add mod">
          <ac:chgData name="Libuše Podzemská, Ing" userId="b71e04d6-0f8c-4377-8788-29f7cca4519e" providerId="ADAL" clId="{DA47760F-81C2-4507-BAD5-1A8C3EAED5F3}" dt="2021-05-21T16:13:36.178" v="4864" actId="1076"/>
          <ac:spMkLst>
            <pc:docMk/>
            <pc:sldMk cId="2737006787" sldId="267"/>
            <ac:spMk id="14" creationId="{44BAFAD3-0C18-463D-916E-0570ACB0BB16}"/>
          </ac:spMkLst>
        </pc:spChg>
        <pc:spChg chg="add mod">
          <ac:chgData name="Libuše Podzemská, Ing" userId="b71e04d6-0f8c-4377-8788-29f7cca4519e" providerId="ADAL" clId="{DA47760F-81C2-4507-BAD5-1A8C3EAED5F3}" dt="2021-05-21T16:20:40.958" v="4914" actId="1076"/>
          <ac:spMkLst>
            <pc:docMk/>
            <pc:sldMk cId="2737006787" sldId="267"/>
            <ac:spMk id="15" creationId="{5E004C51-475D-4852-A2FD-F12935E0583D}"/>
          </ac:spMkLst>
        </pc:spChg>
        <pc:spChg chg="add mod">
          <ac:chgData name="Libuše Podzemská, Ing" userId="b71e04d6-0f8c-4377-8788-29f7cca4519e" providerId="ADAL" clId="{DA47760F-81C2-4507-BAD5-1A8C3EAED5F3}" dt="2021-05-21T16:13:02.918" v="4860" actId="1076"/>
          <ac:spMkLst>
            <pc:docMk/>
            <pc:sldMk cId="2737006787" sldId="267"/>
            <ac:spMk id="16" creationId="{5688F542-026A-4170-9832-A618A1B8690A}"/>
          </ac:spMkLst>
        </pc:spChg>
        <pc:picChg chg="add mod modCrop">
          <ac:chgData name="Libuše Podzemská, Ing" userId="b71e04d6-0f8c-4377-8788-29f7cca4519e" providerId="ADAL" clId="{DA47760F-81C2-4507-BAD5-1A8C3EAED5F3}" dt="2021-05-21T16:25:47.078" v="4939" actId="14100"/>
          <ac:picMkLst>
            <pc:docMk/>
            <pc:sldMk cId="2737006787" sldId="267"/>
            <ac:picMk id="9" creationId="{2994694C-640C-443F-B988-640C4AD1BA63}"/>
          </ac:picMkLst>
        </pc:picChg>
        <pc:picChg chg="add mod modCrop">
          <ac:chgData name="Libuše Podzemská, Ing" userId="b71e04d6-0f8c-4377-8788-29f7cca4519e" providerId="ADAL" clId="{DA47760F-81C2-4507-BAD5-1A8C3EAED5F3}" dt="2021-05-21T16:19:07.588" v="4903" actId="1076"/>
          <ac:picMkLst>
            <pc:docMk/>
            <pc:sldMk cId="2737006787" sldId="267"/>
            <ac:picMk id="10" creationId="{1DD5D8ED-9838-4F44-A194-8554F53949C8}"/>
          </ac:picMkLst>
        </pc:picChg>
        <pc:picChg chg="add del mod">
          <ac:chgData name="Libuše Podzemská, Ing" userId="b71e04d6-0f8c-4377-8788-29f7cca4519e" providerId="ADAL" clId="{DA47760F-81C2-4507-BAD5-1A8C3EAED5F3}" dt="2021-05-21T16:24:44.428" v="4933" actId="478"/>
          <ac:picMkLst>
            <pc:docMk/>
            <pc:sldMk cId="2737006787" sldId="267"/>
            <ac:picMk id="17" creationId="{9DF0B5D9-E6C4-49EA-B67B-9CF578CA667A}"/>
          </ac:picMkLst>
        </pc:picChg>
        <pc:picChg chg="add mod">
          <ac:chgData name="Libuše Podzemská, Ing" userId="b71e04d6-0f8c-4377-8788-29f7cca4519e" providerId="ADAL" clId="{DA47760F-81C2-4507-BAD5-1A8C3EAED5F3}" dt="2021-05-21T16:19:51.138" v="4907" actId="1076"/>
          <ac:picMkLst>
            <pc:docMk/>
            <pc:sldMk cId="2737006787" sldId="267"/>
            <ac:picMk id="18" creationId="{FA221A0C-4EE9-4891-A62A-E7E6B8C39978}"/>
          </ac:picMkLst>
        </pc:picChg>
        <pc:picChg chg="add mod">
          <ac:chgData name="Libuše Podzemská, Ing" userId="b71e04d6-0f8c-4377-8788-29f7cca4519e" providerId="ADAL" clId="{DA47760F-81C2-4507-BAD5-1A8C3EAED5F3}" dt="2021-05-21T16:18:56.238" v="4902" actId="1076"/>
          <ac:picMkLst>
            <pc:docMk/>
            <pc:sldMk cId="2737006787" sldId="267"/>
            <ac:picMk id="19" creationId="{D1DB4B62-697C-49B3-A944-E4D24A2B0FCB}"/>
          </ac:picMkLst>
        </pc:picChg>
        <pc:picChg chg="add mod modCrop">
          <ac:chgData name="Libuše Podzemská, Ing" userId="b71e04d6-0f8c-4377-8788-29f7cca4519e" providerId="ADAL" clId="{DA47760F-81C2-4507-BAD5-1A8C3EAED5F3}" dt="2021-05-21T16:20:23.518" v="4912" actId="1076"/>
          <ac:picMkLst>
            <pc:docMk/>
            <pc:sldMk cId="2737006787" sldId="267"/>
            <ac:picMk id="20" creationId="{85D6A194-9ED3-4082-940E-EF2E6A2F9642}"/>
          </ac:picMkLst>
        </pc:picChg>
        <pc:picChg chg="add mod modCrop">
          <ac:chgData name="Libuše Podzemská, Ing" userId="b71e04d6-0f8c-4377-8788-29f7cca4519e" providerId="ADAL" clId="{DA47760F-81C2-4507-BAD5-1A8C3EAED5F3}" dt="2021-05-21T16:25:02.798" v="4936" actId="732"/>
          <ac:picMkLst>
            <pc:docMk/>
            <pc:sldMk cId="2737006787" sldId="267"/>
            <ac:picMk id="21" creationId="{8BB3BA5D-D019-434F-BD85-86EB355B8A72}"/>
          </ac:picMkLst>
        </pc:picChg>
      </pc:sldChg>
      <pc:sldChg chg="addSp delSp modSp add modTransition modAnim">
        <pc:chgData name="Libuše Podzemská, Ing" userId="b71e04d6-0f8c-4377-8788-29f7cca4519e" providerId="ADAL" clId="{DA47760F-81C2-4507-BAD5-1A8C3EAED5F3}" dt="2021-05-21T15:41:43.771" v="3989"/>
        <pc:sldMkLst>
          <pc:docMk/>
          <pc:sldMk cId="3449641561" sldId="268"/>
        </pc:sldMkLst>
        <pc:spChg chg="del">
          <ac:chgData name="Libuše Podzemská, Ing" userId="b71e04d6-0f8c-4377-8788-29f7cca4519e" providerId="ADAL" clId="{DA47760F-81C2-4507-BAD5-1A8C3EAED5F3}" dt="2021-05-21T10:50:31.939" v="1371" actId="478"/>
          <ac:spMkLst>
            <pc:docMk/>
            <pc:sldMk cId="3449641561" sldId="268"/>
            <ac:spMk id="2" creationId="{EAA68BCC-F9E7-43AE-932F-9C636A338C00}"/>
          </ac:spMkLst>
        </pc:spChg>
        <pc:spChg chg="del">
          <ac:chgData name="Libuše Podzemská, Ing" userId="b71e04d6-0f8c-4377-8788-29f7cca4519e" providerId="ADAL" clId="{DA47760F-81C2-4507-BAD5-1A8C3EAED5F3}" dt="2021-05-21T10:50:39.564" v="1373" actId="478"/>
          <ac:spMkLst>
            <pc:docMk/>
            <pc:sldMk cId="3449641561" sldId="268"/>
            <ac:spMk id="3" creationId="{AB240CB0-A304-4DF3-8181-CEFAE198E831}"/>
          </ac:spMkLst>
        </pc:spChg>
        <pc:spChg chg="mod">
          <ac:chgData name="Libuše Podzemská, Ing" userId="b71e04d6-0f8c-4377-8788-29f7cca4519e" providerId="ADAL" clId="{DA47760F-81C2-4507-BAD5-1A8C3EAED5F3}" dt="2021-05-21T15:40:44.849" v="3984" actId="20577"/>
          <ac:spMkLst>
            <pc:docMk/>
            <pc:sldMk cId="3449641561" sldId="268"/>
            <ac:spMk id="4" creationId="{D529E421-051D-4A8F-8E52-35D6FACADEE9}"/>
          </ac:spMkLst>
        </pc:spChg>
        <pc:spChg chg="add del mod">
          <ac:chgData name="Libuše Podzemská, Ing" userId="b71e04d6-0f8c-4377-8788-29f7cca4519e" providerId="ADAL" clId="{DA47760F-81C2-4507-BAD5-1A8C3EAED5F3}" dt="2021-05-21T10:50:35.250" v="1372" actId="478"/>
          <ac:spMkLst>
            <pc:docMk/>
            <pc:sldMk cId="3449641561" sldId="268"/>
            <ac:spMk id="6" creationId="{4CC20A26-C9F0-452A-A06E-5813A9653040}"/>
          </ac:spMkLst>
        </pc:spChg>
        <pc:spChg chg="add del mod">
          <ac:chgData name="Libuše Podzemská, Ing" userId="b71e04d6-0f8c-4377-8788-29f7cca4519e" providerId="ADAL" clId="{DA47760F-81C2-4507-BAD5-1A8C3EAED5F3}" dt="2021-05-21T10:50:44.229" v="1374" actId="478"/>
          <ac:spMkLst>
            <pc:docMk/>
            <pc:sldMk cId="3449641561" sldId="268"/>
            <ac:spMk id="8" creationId="{0ECBBB3F-8139-40BC-9C30-93859C5E7995}"/>
          </ac:spMkLst>
        </pc:spChg>
      </pc:sldChg>
      <pc:sldChg chg="addSp delSp modSp add ord modTransition modAnim">
        <pc:chgData name="Libuše Podzemská, Ing" userId="b71e04d6-0f8c-4377-8788-29f7cca4519e" providerId="ADAL" clId="{DA47760F-81C2-4507-BAD5-1A8C3EAED5F3}" dt="2021-05-21T15:49:27.990" v="4414"/>
        <pc:sldMkLst>
          <pc:docMk/>
          <pc:sldMk cId="1964128116" sldId="269"/>
        </pc:sldMkLst>
        <pc:spChg chg="mod">
          <ac:chgData name="Libuše Podzemská, Ing" userId="b71e04d6-0f8c-4377-8788-29f7cca4519e" providerId="ADAL" clId="{DA47760F-81C2-4507-BAD5-1A8C3EAED5F3}" dt="2021-05-21T11:29:42.834" v="1682" actId="113"/>
          <ac:spMkLst>
            <pc:docMk/>
            <pc:sldMk cId="1964128116" sldId="269"/>
            <ac:spMk id="2" creationId="{8683D5FC-2419-470E-9A13-FF4168F28764}"/>
          </ac:spMkLst>
        </pc:spChg>
        <pc:spChg chg="mod">
          <ac:chgData name="Libuše Podzemská, Ing" userId="b71e04d6-0f8c-4377-8788-29f7cca4519e" providerId="ADAL" clId="{DA47760F-81C2-4507-BAD5-1A8C3EAED5F3}" dt="2021-05-21T15:42:57.380" v="3992" actId="14100"/>
          <ac:spMkLst>
            <pc:docMk/>
            <pc:sldMk cId="1964128116" sldId="269"/>
            <ac:spMk id="4" creationId="{D14FF514-C4C6-49D1-ADE5-D0B4BDE2CF27}"/>
          </ac:spMkLst>
        </pc:spChg>
        <pc:spChg chg="add mod">
          <ac:chgData name="Libuše Podzemská, Ing" userId="b71e04d6-0f8c-4377-8788-29f7cca4519e" providerId="ADAL" clId="{DA47760F-81C2-4507-BAD5-1A8C3EAED5F3}" dt="2021-05-21T15:46:11.940" v="4398" actId="1076"/>
          <ac:spMkLst>
            <pc:docMk/>
            <pc:sldMk cId="1964128116" sldId="269"/>
            <ac:spMk id="17" creationId="{B1E3E882-7A11-4A34-B682-F19A3A16D90D}"/>
          </ac:spMkLst>
        </pc:spChg>
        <pc:spChg chg="add mod">
          <ac:chgData name="Libuše Podzemská, Ing" userId="b71e04d6-0f8c-4377-8788-29f7cca4519e" providerId="ADAL" clId="{DA47760F-81C2-4507-BAD5-1A8C3EAED5F3}" dt="2021-05-21T15:45:51.650" v="4397" actId="1076"/>
          <ac:spMkLst>
            <pc:docMk/>
            <pc:sldMk cId="1964128116" sldId="269"/>
            <ac:spMk id="19" creationId="{575DAAA8-2FD9-44FC-A289-66920A7268E5}"/>
          </ac:spMkLst>
        </pc:spChg>
        <pc:spChg chg="add mod">
          <ac:chgData name="Libuše Podzemská, Ing" userId="b71e04d6-0f8c-4377-8788-29f7cca4519e" providerId="ADAL" clId="{DA47760F-81C2-4507-BAD5-1A8C3EAED5F3}" dt="2021-05-21T15:46:34.490" v="4400" actId="1076"/>
          <ac:spMkLst>
            <pc:docMk/>
            <pc:sldMk cId="1964128116" sldId="269"/>
            <ac:spMk id="20" creationId="{6D2ED89E-D687-45EA-9231-B7887F75D923}"/>
          </ac:spMkLst>
        </pc:spChg>
        <pc:spChg chg="add mod">
          <ac:chgData name="Libuše Podzemská, Ing" userId="b71e04d6-0f8c-4377-8788-29f7cca4519e" providerId="ADAL" clId="{DA47760F-81C2-4507-BAD5-1A8C3EAED5F3}" dt="2021-05-21T15:45:31.611" v="4394" actId="1076"/>
          <ac:spMkLst>
            <pc:docMk/>
            <pc:sldMk cId="1964128116" sldId="269"/>
            <ac:spMk id="21" creationId="{F1D7CEBD-F898-48B0-8743-604D70E43652}"/>
          </ac:spMkLst>
        </pc:spChg>
        <pc:picChg chg="mod modCrop">
          <ac:chgData name="Libuše Podzemská, Ing" userId="b71e04d6-0f8c-4377-8788-29f7cca4519e" providerId="ADAL" clId="{DA47760F-81C2-4507-BAD5-1A8C3EAED5F3}" dt="2021-05-21T15:46:47.190" v="4401" actId="1076"/>
          <ac:picMkLst>
            <pc:docMk/>
            <pc:sldMk cId="1964128116" sldId="269"/>
            <ac:picMk id="10" creationId="{441966EB-3136-42F3-8338-3F96F10F8475}"/>
          </ac:picMkLst>
        </pc:picChg>
        <pc:picChg chg="add del mod">
          <ac:chgData name="Libuše Podzemská, Ing" userId="b71e04d6-0f8c-4377-8788-29f7cca4519e" providerId="ADAL" clId="{DA47760F-81C2-4507-BAD5-1A8C3EAED5F3}" dt="2021-05-21T11:32:37.322" v="1708"/>
          <ac:picMkLst>
            <pc:docMk/>
            <pc:sldMk cId="1964128116" sldId="269"/>
            <ac:picMk id="11" creationId="{8F15BA9F-CE2F-41CE-B1D7-5E8504ED4688}"/>
          </ac:picMkLst>
        </pc:picChg>
        <pc:picChg chg="mod">
          <ac:chgData name="Libuše Podzemská, Ing" userId="b71e04d6-0f8c-4377-8788-29f7cca4519e" providerId="ADAL" clId="{DA47760F-81C2-4507-BAD5-1A8C3EAED5F3}" dt="2021-05-21T11:28:53.059" v="1672" actId="1076"/>
          <ac:picMkLst>
            <pc:docMk/>
            <pc:sldMk cId="1964128116" sldId="269"/>
            <ac:picMk id="12" creationId="{F1E84FC0-6A74-4B3F-85F7-453D0F4016FF}"/>
          </ac:picMkLst>
        </pc:picChg>
        <pc:picChg chg="mod">
          <ac:chgData name="Libuše Podzemská, Ing" userId="b71e04d6-0f8c-4377-8788-29f7cca4519e" providerId="ADAL" clId="{DA47760F-81C2-4507-BAD5-1A8C3EAED5F3}" dt="2021-05-21T11:29:06.077" v="1677" actId="1076"/>
          <ac:picMkLst>
            <pc:docMk/>
            <pc:sldMk cId="1964128116" sldId="269"/>
            <ac:picMk id="13" creationId="{A30351C2-A46A-45CA-A59C-7D0054CDEDFB}"/>
          </ac:picMkLst>
        </pc:picChg>
        <pc:picChg chg="mod">
          <ac:chgData name="Libuše Podzemská, Ing" userId="b71e04d6-0f8c-4377-8788-29f7cca4519e" providerId="ADAL" clId="{DA47760F-81C2-4507-BAD5-1A8C3EAED5F3}" dt="2021-05-21T15:46:21.790" v="4399" actId="1076"/>
          <ac:picMkLst>
            <pc:docMk/>
            <pc:sldMk cId="1964128116" sldId="269"/>
            <ac:picMk id="14" creationId="{BE3CCE29-AC99-4918-BCE4-7269438EFC66}"/>
          </ac:picMkLst>
        </pc:picChg>
        <pc:picChg chg="mod">
          <ac:chgData name="Libuše Podzemská, Ing" userId="b71e04d6-0f8c-4377-8788-29f7cca4519e" providerId="ADAL" clId="{DA47760F-81C2-4507-BAD5-1A8C3EAED5F3}" dt="2021-05-21T11:29:20.197" v="1680" actId="1076"/>
          <ac:picMkLst>
            <pc:docMk/>
            <pc:sldMk cId="1964128116" sldId="269"/>
            <ac:picMk id="15" creationId="{D285A140-CC9C-43B9-951A-AB15489B96DF}"/>
          </ac:picMkLst>
        </pc:picChg>
        <pc:picChg chg="del">
          <ac:chgData name="Libuše Podzemská, Ing" userId="b71e04d6-0f8c-4377-8788-29f7cca4519e" providerId="ADAL" clId="{DA47760F-81C2-4507-BAD5-1A8C3EAED5F3}" dt="2021-05-21T11:26:28.647" v="1644" actId="478"/>
          <ac:picMkLst>
            <pc:docMk/>
            <pc:sldMk cId="1964128116" sldId="269"/>
            <ac:picMk id="16" creationId="{B0DC14FD-52F9-4BB4-A6A0-9B6C262D596B}"/>
          </ac:picMkLst>
        </pc:picChg>
        <pc:picChg chg="del">
          <ac:chgData name="Libuše Podzemská, Ing" userId="b71e04d6-0f8c-4377-8788-29f7cca4519e" providerId="ADAL" clId="{DA47760F-81C2-4507-BAD5-1A8C3EAED5F3}" dt="2021-05-21T11:26:16.877" v="1643" actId="478"/>
          <ac:picMkLst>
            <pc:docMk/>
            <pc:sldMk cId="1964128116" sldId="269"/>
            <ac:picMk id="18" creationId="{0F87617C-EA1D-4C38-A2CC-470BBF5172C7}"/>
          </ac:picMkLst>
        </pc:picChg>
      </pc:sldChg>
      <pc:sldChg chg="addSp delSp modSp add ord modTransition addAnim delAnim modAnim">
        <pc:chgData name="Libuše Podzemská, Ing" userId="b71e04d6-0f8c-4377-8788-29f7cca4519e" providerId="ADAL" clId="{DA47760F-81C2-4507-BAD5-1A8C3EAED5F3}" dt="2021-05-23T08:52:09.180" v="6507" actId="1076"/>
        <pc:sldMkLst>
          <pc:docMk/>
          <pc:sldMk cId="1351172753" sldId="271"/>
        </pc:sldMkLst>
        <pc:spChg chg="del mod">
          <ac:chgData name="Libuše Podzemská, Ing" userId="b71e04d6-0f8c-4377-8788-29f7cca4519e" providerId="ADAL" clId="{DA47760F-81C2-4507-BAD5-1A8C3EAED5F3}" dt="2021-05-21T17:07:27.466" v="5742" actId="478"/>
          <ac:spMkLst>
            <pc:docMk/>
            <pc:sldMk cId="1351172753" sldId="271"/>
            <ac:spMk id="4" creationId="{D14FF514-C4C6-49D1-ADE5-D0B4BDE2CF27}"/>
          </ac:spMkLst>
        </pc:spChg>
        <pc:spChg chg="del mod">
          <ac:chgData name="Libuše Podzemská, Ing" userId="b71e04d6-0f8c-4377-8788-29f7cca4519e" providerId="ADAL" clId="{DA47760F-81C2-4507-BAD5-1A8C3EAED5F3}" dt="2021-05-21T16:54:54.564" v="5385" actId="478"/>
          <ac:spMkLst>
            <pc:docMk/>
            <pc:sldMk cId="1351172753" sldId="271"/>
            <ac:spMk id="5" creationId="{7B4F233D-56D2-4F6F-A386-B79643E9BF47}"/>
          </ac:spMkLst>
        </pc:spChg>
        <pc:spChg chg="mod">
          <ac:chgData name="Libuše Podzemská, Ing" userId="b71e04d6-0f8c-4377-8788-29f7cca4519e" providerId="ADAL" clId="{DA47760F-81C2-4507-BAD5-1A8C3EAED5F3}" dt="2021-05-21T16:59:33.286" v="5636" actId="20577"/>
          <ac:spMkLst>
            <pc:docMk/>
            <pc:sldMk cId="1351172753" sldId="271"/>
            <ac:spMk id="7" creationId="{9443DFFD-75BA-4BEA-BCAB-F803E6576AB2}"/>
          </ac:spMkLst>
        </pc:spChg>
        <pc:spChg chg="del">
          <ac:chgData name="Libuše Podzemská, Ing" userId="b71e04d6-0f8c-4377-8788-29f7cca4519e" providerId="ADAL" clId="{DA47760F-81C2-4507-BAD5-1A8C3EAED5F3}" dt="2021-05-21T14:10:55.417" v="2429" actId="478"/>
          <ac:spMkLst>
            <pc:docMk/>
            <pc:sldMk cId="1351172753" sldId="271"/>
            <ac:spMk id="8" creationId="{A262B71E-6D34-4806-9258-95BF5577E44D}"/>
          </ac:spMkLst>
        </pc:spChg>
        <pc:spChg chg="add del mod">
          <ac:chgData name="Libuše Podzemská, Ing" userId="b71e04d6-0f8c-4377-8788-29f7cca4519e" providerId="ADAL" clId="{DA47760F-81C2-4507-BAD5-1A8C3EAED5F3}" dt="2021-05-21T17:13:35.681" v="5805" actId="478"/>
          <ac:spMkLst>
            <pc:docMk/>
            <pc:sldMk cId="1351172753" sldId="271"/>
            <ac:spMk id="11" creationId="{68498AA9-1611-4A84-835E-E57B54747B7F}"/>
          </ac:spMkLst>
        </pc:spChg>
        <pc:spChg chg="add mod">
          <ac:chgData name="Libuše Podzemská, Ing" userId="b71e04d6-0f8c-4377-8788-29f7cca4519e" providerId="ADAL" clId="{DA47760F-81C2-4507-BAD5-1A8C3EAED5F3}" dt="2021-05-21T17:00:53.196" v="5651" actId="255"/>
          <ac:spMkLst>
            <pc:docMk/>
            <pc:sldMk cId="1351172753" sldId="271"/>
            <ac:spMk id="23" creationId="{12D2A6EA-40E9-404F-8187-3AC1A98ADDDF}"/>
          </ac:spMkLst>
        </pc:spChg>
        <pc:spChg chg="add mod">
          <ac:chgData name="Libuše Podzemská, Ing" userId="b71e04d6-0f8c-4377-8788-29f7cca4519e" providerId="ADAL" clId="{DA47760F-81C2-4507-BAD5-1A8C3EAED5F3}" dt="2021-05-21T17:01:02.002" v="5653" actId="255"/>
          <ac:spMkLst>
            <pc:docMk/>
            <pc:sldMk cId="1351172753" sldId="271"/>
            <ac:spMk id="24" creationId="{2DFEC424-CDBF-43B9-8ECD-2F75A53FA40B}"/>
          </ac:spMkLst>
        </pc:spChg>
        <pc:spChg chg="add mod">
          <ac:chgData name="Libuše Podzemská, Ing" userId="b71e04d6-0f8c-4377-8788-29f7cca4519e" providerId="ADAL" clId="{DA47760F-81C2-4507-BAD5-1A8C3EAED5F3}" dt="2021-05-21T17:01:10.784" v="5655" actId="14100"/>
          <ac:spMkLst>
            <pc:docMk/>
            <pc:sldMk cId="1351172753" sldId="271"/>
            <ac:spMk id="25" creationId="{36FED8AC-D115-46B3-99DB-629556964BB9}"/>
          </ac:spMkLst>
        </pc:spChg>
        <pc:spChg chg="add del mod">
          <ac:chgData name="Libuše Podzemská, Ing" userId="b71e04d6-0f8c-4377-8788-29f7cca4519e" providerId="ADAL" clId="{DA47760F-81C2-4507-BAD5-1A8C3EAED5F3}" dt="2021-05-23T08:48:44.552" v="6434" actId="478"/>
          <ac:spMkLst>
            <pc:docMk/>
            <pc:sldMk cId="1351172753" sldId="271"/>
            <ac:spMk id="26" creationId="{3581FDBF-0C8B-458E-BB9B-3ECFF9C8199A}"/>
          </ac:spMkLst>
        </pc:spChg>
        <pc:spChg chg="add mod">
          <ac:chgData name="Libuše Podzemská, Ing" userId="b71e04d6-0f8c-4377-8788-29f7cca4519e" providerId="ADAL" clId="{DA47760F-81C2-4507-BAD5-1A8C3EAED5F3}" dt="2021-05-23T08:48:43.258" v="6432" actId="1076"/>
          <ac:spMkLst>
            <pc:docMk/>
            <pc:sldMk cId="1351172753" sldId="271"/>
            <ac:spMk id="27" creationId="{8A7AE1A0-FCE5-45D0-9759-860950B1CE4A}"/>
          </ac:spMkLst>
        </pc:spChg>
        <pc:spChg chg="add mod">
          <ac:chgData name="Libuše Podzemská, Ing" userId="b71e04d6-0f8c-4377-8788-29f7cca4519e" providerId="ADAL" clId="{DA47760F-81C2-4507-BAD5-1A8C3EAED5F3}" dt="2021-05-21T17:04:18.595" v="5690" actId="14100"/>
          <ac:spMkLst>
            <pc:docMk/>
            <pc:sldMk cId="1351172753" sldId="271"/>
            <ac:spMk id="28" creationId="{935B3F3A-AB04-4DB1-8583-ACE8C1020AAD}"/>
          </ac:spMkLst>
        </pc:spChg>
        <pc:spChg chg="add mod">
          <ac:chgData name="Libuše Podzemská, Ing" userId="b71e04d6-0f8c-4377-8788-29f7cca4519e" providerId="ADAL" clId="{DA47760F-81C2-4507-BAD5-1A8C3EAED5F3}" dt="2021-05-21T17:07:39.250" v="5744" actId="14100"/>
          <ac:spMkLst>
            <pc:docMk/>
            <pc:sldMk cId="1351172753" sldId="271"/>
            <ac:spMk id="29" creationId="{1F9FB3B9-8118-435B-8599-F4FB029DA730}"/>
          </ac:spMkLst>
        </pc:spChg>
        <pc:spChg chg="add mod">
          <ac:chgData name="Libuše Podzemská, Ing" userId="b71e04d6-0f8c-4377-8788-29f7cca4519e" providerId="ADAL" clId="{DA47760F-81C2-4507-BAD5-1A8C3EAED5F3}" dt="2021-05-21T17:08:21.056" v="5752" actId="14100"/>
          <ac:spMkLst>
            <pc:docMk/>
            <pc:sldMk cId="1351172753" sldId="271"/>
            <ac:spMk id="30" creationId="{B5685C13-4353-4952-BF0B-5C23349C79B6}"/>
          </ac:spMkLst>
        </pc:spChg>
        <pc:spChg chg="add mod">
          <ac:chgData name="Libuše Podzemská, Ing" userId="b71e04d6-0f8c-4377-8788-29f7cca4519e" providerId="ADAL" clId="{DA47760F-81C2-4507-BAD5-1A8C3EAED5F3}" dt="2021-05-21T17:08:03.451" v="5748" actId="14100"/>
          <ac:spMkLst>
            <pc:docMk/>
            <pc:sldMk cId="1351172753" sldId="271"/>
            <ac:spMk id="31" creationId="{55B289C7-B084-46A2-9D76-49D5EC63E2BB}"/>
          </ac:spMkLst>
        </pc:spChg>
        <pc:spChg chg="add mod">
          <ac:chgData name="Libuše Podzemská, Ing" userId="b71e04d6-0f8c-4377-8788-29f7cca4519e" providerId="ADAL" clId="{DA47760F-81C2-4507-BAD5-1A8C3EAED5F3}" dt="2021-05-21T17:07:06.555" v="5739"/>
          <ac:spMkLst>
            <pc:docMk/>
            <pc:sldMk cId="1351172753" sldId="271"/>
            <ac:spMk id="32" creationId="{0206D546-33FB-428C-A402-547F4BED0116}"/>
          </ac:spMkLst>
        </pc:spChg>
        <pc:spChg chg="add mod">
          <ac:chgData name="Libuše Podzemská, Ing" userId="b71e04d6-0f8c-4377-8788-29f7cca4519e" providerId="ADAL" clId="{DA47760F-81C2-4507-BAD5-1A8C3EAED5F3}" dt="2021-05-21T17:07:20.815" v="5741"/>
          <ac:spMkLst>
            <pc:docMk/>
            <pc:sldMk cId="1351172753" sldId="271"/>
            <ac:spMk id="33" creationId="{6B93DCFB-AA70-4A6B-A753-2475A604188D}"/>
          </ac:spMkLst>
        </pc:spChg>
        <pc:spChg chg="add del">
          <ac:chgData name="Libuše Podzemská, Ing" userId="b71e04d6-0f8c-4377-8788-29f7cca4519e" providerId="ADAL" clId="{DA47760F-81C2-4507-BAD5-1A8C3EAED5F3}" dt="2021-05-23T08:48:43.855" v="6433"/>
          <ac:spMkLst>
            <pc:docMk/>
            <pc:sldMk cId="1351172753" sldId="271"/>
            <ac:spMk id="34" creationId="{F6A33412-A7FC-4212-8BD7-2F7A8D091803}"/>
          </ac:spMkLst>
        </pc:spChg>
        <pc:spChg chg="add mod">
          <ac:chgData name="Libuše Podzemská, Ing" userId="b71e04d6-0f8c-4377-8788-29f7cca4519e" providerId="ADAL" clId="{DA47760F-81C2-4507-BAD5-1A8C3EAED5F3}" dt="2021-05-23T08:49:15.179" v="6455" actId="20577"/>
          <ac:spMkLst>
            <pc:docMk/>
            <pc:sldMk cId="1351172753" sldId="271"/>
            <ac:spMk id="35" creationId="{3BB8463F-AE27-41E4-A9C1-ACF3C970148F}"/>
          </ac:spMkLst>
        </pc:spChg>
        <pc:picChg chg="add del mod modCrop">
          <ac:chgData name="Libuše Podzemská, Ing" userId="b71e04d6-0f8c-4377-8788-29f7cca4519e" providerId="ADAL" clId="{DA47760F-81C2-4507-BAD5-1A8C3EAED5F3}" dt="2021-05-21T14:06:31.049" v="2350" actId="478"/>
          <ac:picMkLst>
            <pc:docMk/>
            <pc:sldMk cId="1351172753" sldId="271"/>
            <ac:picMk id="2" creationId="{3E0BE5AE-E3BA-4B3C-883B-6E0CB57BAE04}"/>
          </ac:picMkLst>
        </pc:picChg>
        <pc:picChg chg="add mod modCrop">
          <ac:chgData name="Libuše Podzemská, Ing" userId="b71e04d6-0f8c-4377-8788-29f7cca4519e" providerId="ADAL" clId="{DA47760F-81C2-4507-BAD5-1A8C3EAED5F3}" dt="2021-05-21T17:10:34.027" v="5780" actId="14100"/>
          <ac:picMkLst>
            <pc:docMk/>
            <pc:sldMk cId="1351172753" sldId="271"/>
            <ac:picMk id="3" creationId="{843A72EA-144D-4F26-991B-C064CF634879}"/>
          </ac:picMkLst>
        </pc:picChg>
        <pc:picChg chg="del">
          <ac:chgData name="Libuše Podzemská, Ing" userId="b71e04d6-0f8c-4377-8788-29f7cca4519e" providerId="ADAL" clId="{DA47760F-81C2-4507-BAD5-1A8C3EAED5F3}" dt="2021-05-21T14:04:06.956" v="2339" actId="478"/>
          <ac:picMkLst>
            <pc:docMk/>
            <pc:sldMk cId="1351172753" sldId="271"/>
            <ac:picMk id="9" creationId="{2994694C-640C-443F-B988-640C4AD1BA63}"/>
          </ac:picMkLst>
        </pc:picChg>
        <pc:picChg chg="del">
          <ac:chgData name="Libuše Podzemská, Ing" userId="b71e04d6-0f8c-4377-8788-29f7cca4519e" providerId="ADAL" clId="{DA47760F-81C2-4507-BAD5-1A8C3EAED5F3}" dt="2021-05-21T14:04:07.747" v="2340" actId="478"/>
          <ac:picMkLst>
            <pc:docMk/>
            <pc:sldMk cId="1351172753" sldId="271"/>
            <ac:picMk id="10" creationId="{1DD5D8ED-9838-4F44-A194-8554F53949C8}"/>
          </ac:picMkLst>
        </pc:picChg>
        <pc:picChg chg="add del">
          <ac:chgData name="Libuše Podzemská, Ing" userId="b71e04d6-0f8c-4377-8788-29f7cca4519e" providerId="ADAL" clId="{DA47760F-81C2-4507-BAD5-1A8C3EAED5F3}" dt="2021-05-23T08:50:38.889" v="6469" actId="478"/>
          <ac:picMkLst>
            <pc:docMk/>
            <pc:sldMk cId="1351172753" sldId="271"/>
            <ac:picMk id="1026" creationId="{D9512C07-5FD7-459A-BDF4-DD3F5099CD01}"/>
          </ac:picMkLst>
        </pc:picChg>
        <pc:picChg chg="add del mod modCrop">
          <ac:chgData name="Libuše Podzemská, Ing" userId="b71e04d6-0f8c-4377-8788-29f7cca4519e" providerId="ADAL" clId="{DA47760F-81C2-4507-BAD5-1A8C3EAED5F3}" dt="2021-05-23T08:50:42.441" v="6470" actId="14100"/>
          <ac:picMkLst>
            <pc:docMk/>
            <pc:sldMk cId="1351172753" sldId="271"/>
            <ac:picMk id="1028" creationId="{48D3E56A-1498-4536-ACD9-87A2D0CF45D6}"/>
          </ac:picMkLst>
        </pc:picChg>
        <pc:picChg chg="add del mod">
          <ac:chgData name="Libuše Podzemská, Ing" userId="b71e04d6-0f8c-4377-8788-29f7cca4519e" providerId="ADAL" clId="{DA47760F-81C2-4507-BAD5-1A8C3EAED5F3}" dt="2021-05-21T16:54:59.538" v="5387" actId="478"/>
          <ac:picMkLst>
            <pc:docMk/>
            <pc:sldMk cId="1351172753" sldId="271"/>
            <ac:picMk id="3074" creationId="{5FB0BF68-AA1B-44F0-BC67-387D5673EBE6}"/>
          </ac:picMkLst>
        </pc:picChg>
        <pc:picChg chg="add del mod">
          <ac:chgData name="Libuše Podzemská, Ing" userId="b71e04d6-0f8c-4377-8788-29f7cca4519e" providerId="ADAL" clId="{DA47760F-81C2-4507-BAD5-1A8C3EAED5F3}" dt="2021-05-21T16:55:00.667" v="5388" actId="478"/>
          <ac:picMkLst>
            <pc:docMk/>
            <pc:sldMk cId="1351172753" sldId="271"/>
            <ac:picMk id="3076" creationId="{589B0118-DD0E-4C9E-BD01-E2F0F4052A61}"/>
          </ac:picMkLst>
        </pc:picChg>
        <pc:picChg chg="add del mod">
          <ac:chgData name="Libuše Podzemská, Ing" userId="b71e04d6-0f8c-4377-8788-29f7cca4519e" providerId="ADAL" clId="{DA47760F-81C2-4507-BAD5-1A8C3EAED5F3}" dt="2021-05-21T14:13:46.276" v="2454"/>
          <ac:picMkLst>
            <pc:docMk/>
            <pc:sldMk cId="1351172753" sldId="271"/>
            <ac:picMk id="3078" creationId="{5CA60338-E6A8-4467-9790-5E3106F5E4A0}"/>
          </ac:picMkLst>
        </pc:picChg>
        <pc:picChg chg="add mod modCrop">
          <ac:chgData name="Libuše Podzemská, Ing" userId="b71e04d6-0f8c-4377-8788-29f7cca4519e" providerId="ADAL" clId="{DA47760F-81C2-4507-BAD5-1A8C3EAED5F3}" dt="2021-05-21T17:02:01.400" v="5665" actId="1076"/>
          <ac:picMkLst>
            <pc:docMk/>
            <pc:sldMk cId="1351172753" sldId="271"/>
            <ac:picMk id="3080" creationId="{6BB81CCD-2AA4-4F8E-AEA5-92F8560AD381}"/>
          </ac:picMkLst>
        </pc:picChg>
        <pc:picChg chg="add mod">
          <ac:chgData name="Libuše Podzemská, Ing" userId="b71e04d6-0f8c-4377-8788-29f7cca4519e" providerId="ADAL" clId="{DA47760F-81C2-4507-BAD5-1A8C3EAED5F3}" dt="2021-05-23T08:50:30.929" v="6468" actId="1076"/>
          <ac:picMkLst>
            <pc:docMk/>
            <pc:sldMk cId="1351172753" sldId="271"/>
            <ac:picMk id="3082" creationId="{405276A1-56C0-45AB-8CB3-721C49C601CE}"/>
          </ac:picMkLst>
        </pc:picChg>
        <pc:picChg chg="add mod">
          <ac:chgData name="Libuše Podzemská, Ing" userId="b71e04d6-0f8c-4377-8788-29f7cca4519e" providerId="ADAL" clId="{DA47760F-81C2-4507-BAD5-1A8C3EAED5F3}" dt="2021-05-21T17:02:43.115" v="5674" actId="1076"/>
          <ac:picMkLst>
            <pc:docMk/>
            <pc:sldMk cId="1351172753" sldId="271"/>
            <ac:picMk id="3084" creationId="{E183A62B-B53B-487F-92D6-8BF49E6F4226}"/>
          </ac:picMkLst>
        </pc:picChg>
        <pc:picChg chg="add mod">
          <ac:chgData name="Libuše Podzemská, Ing" userId="b71e04d6-0f8c-4377-8788-29f7cca4519e" providerId="ADAL" clId="{DA47760F-81C2-4507-BAD5-1A8C3EAED5F3}" dt="2021-05-21T17:02:46.445" v="5675" actId="1076"/>
          <ac:picMkLst>
            <pc:docMk/>
            <pc:sldMk cId="1351172753" sldId="271"/>
            <ac:picMk id="3086" creationId="{92B85CE4-2B28-46C4-A518-BC4E44045FBC}"/>
          </ac:picMkLst>
        </pc:picChg>
        <pc:picChg chg="add mod">
          <ac:chgData name="Libuše Podzemská, Ing" userId="b71e04d6-0f8c-4377-8788-29f7cca4519e" providerId="ADAL" clId="{DA47760F-81C2-4507-BAD5-1A8C3EAED5F3}" dt="2021-05-23T08:49:23.147" v="6456" actId="1076"/>
          <ac:picMkLst>
            <pc:docMk/>
            <pc:sldMk cId="1351172753" sldId="271"/>
            <ac:picMk id="3088" creationId="{73856295-374E-45FD-89FE-A3F3BF3A7324}"/>
          </ac:picMkLst>
        </pc:picChg>
        <pc:picChg chg="add mod modCrop">
          <ac:chgData name="Libuše Podzemská, Ing" userId="b71e04d6-0f8c-4377-8788-29f7cca4519e" providerId="ADAL" clId="{DA47760F-81C2-4507-BAD5-1A8C3EAED5F3}" dt="2021-05-23T08:52:01.682" v="6506" actId="14100"/>
          <ac:picMkLst>
            <pc:docMk/>
            <pc:sldMk cId="1351172753" sldId="271"/>
            <ac:picMk id="3090" creationId="{63CE9D9E-57BC-4A07-8C25-9EE76205D0CB}"/>
          </ac:picMkLst>
        </pc:picChg>
        <pc:picChg chg="add mod">
          <ac:chgData name="Libuše Podzemská, Ing" userId="b71e04d6-0f8c-4377-8788-29f7cca4519e" providerId="ADAL" clId="{DA47760F-81C2-4507-BAD5-1A8C3EAED5F3}" dt="2021-05-23T08:51:58.652" v="6505" actId="14100"/>
          <ac:picMkLst>
            <pc:docMk/>
            <pc:sldMk cId="1351172753" sldId="271"/>
            <ac:picMk id="3092" creationId="{90869439-4214-4887-AE6F-E099059B6D1E}"/>
          </ac:picMkLst>
        </pc:picChg>
        <pc:picChg chg="add mod modCrop">
          <ac:chgData name="Libuše Podzemská, Ing" userId="b71e04d6-0f8c-4377-8788-29f7cca4519e" providerId="ADAL" clId="{DA47760F-81C2-4507-BAD5-1A8C3EAED5F3}" dt="2021-05-21T17:10:28.173" v="5778" actId="14100"/>
          <ac:picMkLst>
            <pc:docMk/>
            <pc:sldMk cId="1351172753" sldId="271"/>
            <ac:picMk id="3094" creationId="{451CBC34-56B9-4228-AFBE-1ABBF5996208}"/>
          </ac:picMkLst>
        </pc:picChg>
        <pc:picChg chg="add mod">
          <ac:chgData name="Libuše Podzemská, Ing" userId="b71e04d6-0f8c-4377-8788-29f7cca4519e" providerId="ADAL" clId="{DA47760F-81C2-4507-BAD5-1A8C3EAED5F3}" dt="2021-05-23T08:52:09.180" v="6507" actId="1076"/>
          <ac:picMkLst>
            <pc:docMk/>
            <pc:sldMk cId="1351172753" sldId="271"/>
            <ac:picMk id="3096" creationId="{ADF95675-98E5-4684-BC8A-8555AD62900E}"/>
          </ac:picMkLst>
        </pc:picChg>
        <pc:picChg chg="add del mod">
          <ac:chgData name="Libuše Podzemská, Ing" userId="b71e04d6-0f8c-4377-8788-29f7cca4519e" providerId="ADAL" clId="{DA47760F-81C2-4507-BAD5-1A8C3EAED5F3}" dt="2021-05-21T16:54:58.516" v="5386" actId="478"/>
          <ac:picMkLst>
            <pc:docMk/>
            <pc:sldMk cId="1351172753" sldId="271"/>
            <ac:picMk id="3098" creationId="{29558032-5097-4E71-A778-5C523CFCA1BF}"/>
          </ac:picMkLst>
        </pc:picChg>
      </pc:sldChg>
      <pc:sldChg chg="addSp modSp add modTransition">
        <pc:chgData name="Libuše Podzemská, Ing" userId="b71e04d6-0f8c-4377-8788-29f7cca4519e" providerId="ADAL" clId="{DA47760F-81C2-4507-BAD5-1A8C3EAED5F3}" dt="2021-05-21T17:29:06.734" v="6231" actId="14100"/>
        <pc:sldMkLst>
          <pc:docMk/>
          <pc:sldMk cId="259056814" sldId="273"/>
        </pc:sldMkLst>
        <pc:picChg chg="add mod modCrop">
          <ac:chgData name="Libuše Podzemská, Ing" userId="b71e04d6-0f8c-4377-8788-29f7cca4519e" providerId="ADAL" clId="{DA47760F-81C2-4507-BAD5-1A8C3EAED5F3}" dt="2021-05-21T17:29:06.734" v="6231" actId="14100"/>
          <ac:picMkLst>
            <pc:docMk/>
            <pc:sldMk cId="259056814" sldId="273"/>
            <ac:picMk id="2" creationId="{BE968810-15A6-406A-BFAF-B0F99C794643}"/>
          </ac:picMkLst>
        </pc:picChg>
      </pc:sldChg>
      <pc:sldChg chg="addSp delSp modSp add ord modAnim">
        <pc:chgData name="Libuše Podzemská, Ing" userId="b71e04d6-0f8c-4377-8788-29f7cca4519e" providerId="ADAL" clId="{DA47760F-81C2-4507-BAD5-1A8C3EAED5F3}" dt="2021-05-21T17:37:58.013" v="6275"/>
        <pc:sldMkLst>
          <pc:docMk/>
          <pc:sldMk cId="4260743552" sldId="274"/>
        </pc:sldMkLst>
        <pc:spChg chg="del">
          <ac:chgData name="Libuše Podzemská, Ing" userId="b71e04d6-0f8c-4377-8788-29f7cca4519e" providerId="ADAL" clId="{DA47760F-81C2-4507-BAD5-1A8C3EAED5F3}" dt="2021-05-21T16:34:37.423" v="4974" actId="478"/>
          <ac:spMkLst>
            <pc:docMk/>
            <pc:sldMk cId="4260743552" sldId="274"/>
            <ac:spMk id="4" creationId="{D14FF514-C4C6-49D1-ADE5-D0B4BDE2CF27}"/>
          </ac:spMkLst>
        </pc:spChg>
        <pc:spChg chg="mod">
          <ac:chgData name="Libuše Podzemská, Ing" userId="b71e04d6-0f8c-4377-8788-29f7cca4519e" providerId="ADAL" clId="{DA47760F-81C2-4507-BAD5-1A8C3EAED5F3}" dt="2021-05-21T16:52:43.912" v="5369" actId="1076"/>
          <ac:spMkLst>
            <pc:docMk/>
            <pc:sldMk cId="4260743552" sldId="274"/>
            <ac:spMk id="5" creationId="{7B4F233D-56D2-4F6F-A386-B79643E9BF47}"/>
          </ac:spMkLst>
        </pc:spChg>
        <pc:spChg chg="add del mod">
          <ac:chgData name="Libuše Podzemská, Ing" userId="b71e04d6-0f8c-4377-8788-29f7cca4519e" providerId="ADAL" clId="{DA47760F-81C2-4507-BAD5-1A8C3EAED5F3}" dt="2021-05-21T16:34:48.137" v="4976" actId="478"/>
          <ac:spMkLst>
            <pc:docMk/>
            <pc:sldMk cId="4260743552" sldId="274"/>
            <ac:spMk id="6" creationId="{3E78E301-EA4B-4583-9EDA-94B009D37A30}"/>
          </ac:spMkLst>
        </pc:spChg>
        <pc:spChg chg="del mod">
          <ac:chgData name="Libuše Podzemská, Ing" userId="b71e04d6-0f8c-4377-8788-29f7cca4519e" providerId="ADAL" clId="{DA47760F-81C2-4507-BAD5-1A8C3EAED5F3}" dt="2021-05-21T16:34:31.417" v="4973" actId="478"/>
          <ac:spMkLst>
            <pc:docMk/>
            <pc:sldMk cId="4260743552" sldId="274"/>
            <ac:spMk id="7" creationId="{9443DFFD-75BA-4BEA-BCAB-F803E6576AB2}"/>
          </ac:spMkLst>
        </pc:spChg>
        <pc:spChg chg="add mod">
          <ac:chgData name="Libuše Podzemská, Ing" userId="b71e04d6-0f8c-4377-8788-29f7cca4519e" providerId="ADAL" clId="{DA47760F-81C2-4507-BAD5-1A8C3EAED5F3}" dt="2021-05-21T16:53:08.186" v="5373" actId="1076"/>
          <ac:spMkLst>
            <pc:docMk/>
            <pc:sldMk cId="4260743552" sldId="274"/>
            <ac:spMk id="20" creationId="{BF93334F-CAF1-4905-A727-C408AC42FCC0}"/>
          </ac:spMkLst>
        </pc:spChg>
        <pc:spChg chg="add mod">
          <ac:chgData name="Libuše Podzemská, Ing" userId="b71e04d6-0f8c-4377-8788-29f7cca4519e" providerId="ADAL" clId="{DA47760F-81C2-4507-BAD5-1A8C3EAED5F3}" dt="2021-05-21T16:52:57.015" v="5371" actId="1076"/>
          <ac:spMkLst>
            <pc:docMk/>
            <pc:sldMk cId="4260743552" sldId="274"/>
            <ac:spMk id="21" creationId="{311A6296-0F82-4DA1-8B2E-FFE8765EDF21}"/>
          </ac:spMkLst>
        </pc:spChg>
        <pc:spChg chg="add mod">
          <ac:chgData name="Libuše Podzemská, Ing" userId="b71e04d6-0f8c-4377-8788-29f7cca4519e" providerId="ADAL" clId="{DA47760F-81C2-4507-BAD5-1A8C3EAED5F3}" dt="2021-05-21T16:53:02.736" v="5372" actId="1076"/>
          <ac:spMkLst>
            <pc:docMk/>
            <pc:sldMk cId="4260743552" sldId="274"/>
            <ac:spMk id="22" creationId="{60BC6E39-13A6-4633-929E-9D0E8CAEDCE8}"/>
          </ac:spMkLst>
        </pc:spChg>
        <pc:spChg chg="add mod">
          <ac:chgData name="Libuše Podzemská, Ing" userId="b71e04d6-0f8c-4377-8788-29f7cca4519e" providerId="ADAL" clId="{DA47760F-81C2-4507-BAD5-1A8C3EAED5F3}" dt="2021-05-21T16:54:31.085" v="5384" actId="14100"/>
          <ac:spMkLst>
            <pc:docMk/>
            <pc:sldMk cId="4260743552" sldId="274"/>
            <ac:spMk id="23" creationId="{7334BE11-35A4-427C-B2BE-38F223B880E1}"/>
          </ac:spMkLst>
        </pc:spChg>
        <pc:spChg chg="add mod">
          <ac:chgData name="Libuše Podzemská, Ing" userId="b71e04d6-0f8c-4377-8788-29f7cca4519e" providerId="ADAL" clId="{DA47760F-81C2-4507-BAD5-1A8C3EAED5F3}" dt="2021-05-21T16:52:27.436" v="5368" actId="122"/>
          <ac:spMkLst>
            <pc:docMk/>
            <pc:sldMk cId="4260743552" sldId="274"/>
            <ac:spMk id="24" creationId="{3EBBEF84-CEA4-473B-8A6F-BF525B12821B}"/>
          </ac:spMkLst>
        </pc:spChg>
        <pc:spChg chg="add mod">
          <ac:chgData name="Libuše Podzemská, Ing" userId="b71e04d6-0f8c-4377-8788-29f7cca4519e" providerId="ADAL" clId="{DA47760F-81C2-4507-BAD5-1A8C3EAED5F3}" dt="2021-05-21T16:53:55.961" v="5379" actId="1076"/>
          <ac:spMkLst>
            <pc:docMk/>
            <pc:sldMk cId="4260743552" sldId="274"/>
            <ac:spMk id="25" creationId="{72F78BCD-0E60-460C-B704-D38B5A515654}"/>
          </ac:spMkLst>
        </pc:spChg>
        <pc:spChg chg="add mod">
          <ac:chgData name="Libuše Podzemská, Ing" userId="b71e04d6-0f8c-4377-8788-29f7cca4519e" providerId="ADAL" clId="{DA47760F-81C2-4507-BAD5-1A8C3EAED5F3}" dt="2021-05-21T16:53:48.150" v="5378" actId="1076"/>
          <ac:spMkLst>
            <pc:docMk/>
            <pc:sldMk cId="4260743552" sldId="274"/>
            <ac:spMk id="26" creationId="{ADC797D6-8DB5-41F8-9BAB-EF51E66A01C8}"/>
          </ac:spMkLst>
        </pc:spChg>
        <pc:spChg chg="add mod">
          <ac:chgData name="Libuše Podzemská, Ing" userId="b71e04d6-0f8c-4377-8788-29f7cca4519e" providerId="ADAL" clId="{DA47760F-81C2-4507-BAD5-1A8C3EAED5F3}" dt="2021-05-21T16:54:09.497" v="5380" actId="1076"/>
          <ac:spMkLst>
            <pc:docMk/>
            <pc:sldMk cId="4260743552" sldId="274"/>
            <ac:spMk id="27" creationId="{E045A283-CB1E-47B0-A519-A65682AEB544}"/>
          </ac:spMkLst>
        </pc:spChg>
        <pc:picChg chg="del">
          <ac:chgData name="Libuše Podzemská, Ing" userId="b71e04d6-0f8c-4377-8788-29f7cca4519e" providerId="ADAL" clId="{DA47760F-81C2-4507-BAD5-1A8C3EAED5F3}" dt="2021-05-21T16:35:18.137" v="4987" actId="478"/>
          <ac:picMkLst>
            <pc:docMk/>
            <pc:sldMk cId="4260743552" sldId="274"/>
            <ac:picMk id="3" creationId="{843A72EA-144D-4F26-991B-C064CF634879}"/>
          </ac:picMkLst>
        </pc:picChg>
        <pc:picChg chg="add mod">
          <ac:chgData name="Libuše Podzemská, Ing" userId="b71e04d6-0f8c-4377-8788-29f7cca4519e" providerId="ADAL" clId="{DA47760F-81C2-4507-BAD5-1A8C3EAED5F3}" dt="2021-05-21T16:54:16.524" v="5381" actId="1076"/>
          <ac:picMkLst>
            <pc:docMk/>
            <pc:sldMk cId="4260743552" sldId="274"/>
            <ac:picMk id="28" creationId="{B6AE9219-B944-47C3-8912-B1EB09422E63}"/>
          </ac:picMkLst>
        </pc:picChg>
        <pc:picChg chg="add mod">
          <ac:chgData name="Libuše Podzemská, Ing" userId="b71e04d6-0f8c-4377-8788-29f7cca4519e" providerId="ADAL" clId="{DA47760F-81C2-4507-BAD5-1A8C3EAED5F3}" dt="2021-05-21T16:54:19.074" v="5382" actId="1076"/>
          <ac:picMkLst>
            <pc:docMk/>
            <pc:sldMk cId="4260743552" sldId="274"/>
            <ac:picMk id="29" creationId="{902F7D4E-C43B-4A0A-9A96-F04600B39B32}"/>
          </ac:picMkLst>
        </pc:picChg>
        <pc:picChg chg="add mod">
          <ac:chgData name="Libuše Podzemská, Ing" userId="b71e04d6-0f8c-4377-8788-29f7cca4519e" providerId="ADAL" clId="{DA47760F-81C2-4507-BAD5-1A8C3EAED5F3}" dt="2021-05-21T16:54:22.188" v="5383" actId="1076"/>
          <ac:picMkLst>
            <pc:docMk/>
            <pc:sldMk cId="4260743552" sldId="274"/>
            <ac:picMk id="30" creationId="{B8FCBFE9-FE88-4F04-BA33-4B1C69D90259}"/>
          </ac:picMkLst>
        </pc:picChg>
        <pc:picChg chg="mod modCrop">
          <ac:chgData name="Libuše Podzemská, Ing" userId="b71e04d6-0f8c-4377-8788-29f7cca4519e" providerId="ADAL" clId="{DA47760F-81C2-4507-BAD5-1A8C3EAED5F3}" dt="2021-05-21T16:53:12.766" v="5374" actId="1076"/>
          <ac:picMkLst>
            <pc:docMk/>
            <pc:sldMk cId="4260743552" sldId="274"/>
            <ac:picMk id="3074" creationId="{5FB0BF68-AA1B-44F0-BC67-387D5673EBE6}"/>
          </ac:picMkLst>
        </pc:picChg>
        <pc:picChg chg="mod modCrop">
          <ac:chgData name="Libuše Podzemská, Ing" userId="b71e04d6-0f8c-4377-8788-29f7cca4519e" providerId="ADAL" clId="{DA47760F-81C2-4507-BAD5-1A8C3EAED5F3}" dt="2021-05-21T16:53:19.256" v="5376" actId="1076"/>
          <ac:picMkLst>
            <pc:docMk/>
            <pc:sldMk cId="4260743552" sldId="274"/>
            <ac:picMk id="3076" creationId="{589B0118-DD0E-4C9E-BD01-E2F0F4052A61}"/>
          </ac:picMkLst>
        </pc:picChg>
        <pc:picChg chg="del">
          <ac:chgData name="Libuše Podzemská, Ing" userId="b71e04d6-0f8c-4377-8788-29f7cca4519e" providerId="ADAL" clId="{DA47760F-81C2-4507-BAD5-1A8C3EAED5F3}" dt="2021-05-21T16:35:11.767" v="4983" actId="478"/>
          <ac:picMkLst>
            <pc:docMk/>
            <pc:sldMk cId="4260743552" sldId="274"/>
            <ac:picMk id="3080" creationId="{6BB81CCD-2AA4-4F8E-AEA5-92F8560AD381}"/>
          </ac:picMkLst>
        </pc:picChg>
        <pc:picChg chg="del">
          <ac:chgData name="Libuše Podzemská, Ing" userId="b71e04d6-0f8c-4377-8788-29f7cca4519e" providerId="ADAL" clId="{DA47760F-81C2-4507-BAD5-1A8C3EAED5F3}" dt="2021-05-21T16:35:10.077" v="4981" actId="478"/>
          <ac:picMkLst>
            <pc:docMk/>
            <pc:sldMk cId="4260743552" sldId="274"/>
            <ac:picMk id="3082" creationId="{405276A1-56C0-45AB-8CB3-721C49C601CE}"/>
          </ac:picMkLst>
        </pc:picChg>
        <pc:picChg chg="del">
          <ac:chgData name="Libuše Podzemská, Ing" userId="b71e04d6-0f8c-4377-8788-29f7cca4519e" providerId="ADAL" clId="{DA47760F-81C2-4507-BAD5-1A8C3EAED5F3}" dt="2021-05-21T16:35:08.997" v="4980" actId="478"/>
          <ac:picMkLst>
            <pc:docMk/>
            <pc:sldMk cId="4260743552" sldId="274"/>
            <ac:picMk id="3084" creationId="{E183A62B-B53B-487F-92D6-8BF49E6F4226}"/>
          </ac:picMkLst>
        </pc:picChg>
        <pc:picChg chg="del">
          <ac:chgData name="Libuše Podzemská, Ing" userId="b71e04d6-0f8c-4377-8788-29f7cca4519e" providerId="ADAL" clId="{DA47760F-81C2-4507-BAD5-1A8C3EAED5F3}" dt="2021-05-21T16:35:31.067" v="4988" actId="478"/>
          <ac:picMkLst>
            <pc:docMk/>
            <pc:sldMk cId="4260743552" sldId="274"/>
            <ac:picMk id="3086" creationId="{92B85CE4-2B28-46C4-A518-BC4E44045FBC}"/>
          </ac:picMkLst>
        </pc:picChg>
        <pc:picChg chg="del">
          <ac:chgData name="Libuše Podzemská, Ing" userId="b71e04d6-0f8c-4377-8788-29f7cca4519e" providerId="ADAL" clId="{DA47760F-81C2-4507-BAD5-1A8C3EAED5F3}" dt="2021-05-21T16:35:13.807" v="4985" actId="478"/>
          <ac:picMkLst>
            <pc:docMk/>
            <pc:sldMk cId="4260743552" sldId="274"/>
            <ac:picMk id="3088" creationId="{73856295-374E-45FD-89FE-A3F3BF3A7324}"/>
          </ac:picMkLst>
        </pc:picChg>
        <pc:picChg chg="del">
          <ac:chgData name="Libuše Podzemská, Ing" userId="b71e04d6-0f8c-4377-8788-29f7cca4519e" providerId="ADAL" clId="{DA47760F-81C2-4507-BAD5-1A8C3EAED5F3}" dt="2021-05-21T16:35:10.837" v="4982" actId="478"/>
          <ac:picMkLst>
            <pc:docMk/>
            <pc:sldMk cId="4260743552" sldId="274"/>
            <ac:picMk id="3090" creationId="{63CE9D9E-57BC-4A07-8C25-9EE76205D0CB}"/>
          </ac:picMkLst>
        </pc:picChg>
        <pc:picChg chg="del">
          <ac:chgData name="Libuše Podzemská, Ing" userId="b71e04d6-0f8c-4377-8788-29f7cca4519e" providerId="ADAL" clId="{DA47760F-81C2-4507-BAD5-1A8C3EAED5F3}" dt="2021-05-21T16:35:12.727" v="4984" actId="478"/>
          <ac:picMkLst>
            <pc:docMk/>
            <pc:sldMk cId="4260743552" sldId="274"/>
            <ac:picMk id="3092" creationId="{90869439-4214-4887-AE6F-E099059B6D1E}"/>
          </ac:picMkLst>
        </pc:picChg>
        <pc:picChg chg="del">
          <ac:chgData name="Libuše Podzemská, Ing" userId="b71e04d6-0f8c-4377-8788-29f7cca4519e" providerId="ADAL" clId="{DA47760F-81C2-4507-BAD5-1A8C3EAED5F3}" dt="2021-05-21T16:35:03.437" v="4979" actId="478"/>
          <ac:picMkLst>
            <pc:docMk/>
            <pc:sldMk cId="4260743552" sldId="274"/>
            <ac:picMk id="3094" creationId="{451CBC34-56B9-4228-AFBE-1ABBF5996208}"/>
          </ac:picMkLst>
        </pc:picChg>
        <pc:picChg chg="del">
          <ac:chgData name="Libuše Podzemská, Ing" userId="b71e04d6-0f8c-4377-8788-29f7cca4519e" providerId="ADAL" clId="{DA47760F-81C2-4507-BAD5-1A8C3EAED5F3}" dt="2021-05-21T16:35:14.827" v="4986" actId="478"/>
          <ac:picMkLst>
            <pc:docMk/>
            <pc:sldMk cId="4260743552" sldId="274"/>
            <ac:picMk id="3096" creationId="{ADF95675-98E5-4684-BC8A-8555AD62900E}"/>
          </ac:picMkLst>
        </pc:picChg>
        <pc:picChg chg="mod modCrop">
          <ac:chgData name="Libuše Podzemská, Ing" userId="b71e04d6-0f8c-4377-8788-29f7cca4519e" providerId="ADAL" clId="{DA47760F-81C2-4507-BAD5-1A8C3EAED5F3}" dt="2021-05-21T16:53:16.757" v="5375" actId="1076"/>
          <ac:picMkLst>
            <pc:docMk/>
            <pc:sldMk cId="4260743552" sldId="274"/>
            <ac:picMk id="3098" creationId="{29558032-5097-4E71-A778-5C523CFCA1BF}"/>
          </ac:picMkLst>
        </pc:picChg>
      </pc:sldChg>
      <pc:sldChg chg="addSp delSp modSp add delAnim modAnim">
        <pc:chgData name="Libuše Podzemská, Ing" userId="b71e04d6-0f8c-4377-8788-29f7cca4519e" providerId="ADAL" clId="{DA47760F-81C2-4507-BAD5-1A8C3EAED5F3}" dt="2021-05-21T17:38:25.938" v="6278" actId="20577"/>
        <pc:sldMkLst>
          <pc:docMk/>
          <pc:sldMk cId="1290740032" sldId="275"/>
        </pc:sldMkLst>
        <pc:spChg chg="mod">
          <ac:chgData name="Libuše Podzemská, Ing" userId="b71e04d6-0f8c-4377-8788-29f7cca4519e" providerId="ADAL" clId="{DA47760F-81C2-4507-BAD5-1A8C3EAED5F3}" dt="2021-05-21T17:24:41.493" v="6199" actId="1076"/>
          <ac:spMkLst>
            <pc:docMk/>
            <pc:sldMk cId="1290740032" sldId="275"/>
            <ac:spMk id="2" creationId="{EAA68BCC-F9E7-43AE-932F-9C636A338C00}"/>
          </ac:spMkLst>
        </pc:spChg>
        <pc:spChg chg="del">
          <ac:chgData name="Libuše Podzemská, Ing" userId="b71e04d6-0f8c-4377-8788-29f7cca4519e" providerId="ADAL" clId="{DA47760F-81C2-4507-BAD5-1A8C3EAED5F3}" dt="2021-05-21T17:21:26.249" v="5994" actId="478"/>
          <ac:spMkLst>
            <pc:docMk/>
            <pc:sldMk cId="1290740032" sldId="275"/>
            <ac:spMk id="3" creationId="{AB240CB0-A304-4DF3-8181-CEFAE198E831}"/>
          </ac:spMkLst>
        </pc:spChg>
        <pc:spChg chg="mod">
          <ac:chgData name="Libuše Podzemská, Ing" userId="b71e04d6-0f8c-4377-8788-29f7cca4519e" providerId="ADAL" clId="{DA47760F-81C2-4507-BAD5-1A8C3EAED5F3}" dt="2021-05-21T17:38:24.316" v="6277" actId="20577"/>
          <ac:spMkLst>
            <pc:docMk/>
            <pc:sldMk cId="1290740032" sldId="275"/>
            <ac:spMk id="4" creationId="{D529E421-051D-4A8F-8E52-35D6FACADEE9}"/>
          </ac:spMkLst>
        </pc:spChg>
        <pc:spChg chg="add del mod">
          <ac:chgData name="Libuše Podzemská, Ing" userId="b71e04d6-0f8c-4377-8788-29f7cca4519e" providerId="ADAL" clId="{DA47760F-81C2-4507-BAD5-1A8C3EAED5F3}" dt="2021-05-21T17:21:30.579" v="5996" actId="478"/>
          <ac:spMkLst>
            <pc:docMk/>
            <pc:sldMk cId="1290740032" sldId="275"/>
            <ac:spMk id="6" creationId="{A9C2DCB9-4A98-4F0F-99AB-50E037746E34}"/>
          </ac:spMkLst>
        </pc:spChg>
        <pc:spChg chg="add mod">
          <ac:chgData name="Libuše Podzemská, Ing" userId="b71e04d6-0f8c-4377-8788-29f7cca4519e" providerId="ADAL" clId="{DA47760F-81C2-4507-BAD5-1A8C3EAED5F3}" dt="2021-05-21T17:25:05.624" v="6204" actId="1076"/>
          <ac:spMkLst>
            <pc:docMk/>
            <pc:sldMk cId="1290740032" sldId="275"/>
            <ac:spMk id="8" creationId="{A46D8B56-F71D-4DB8-B44F-696EFCF737E3}"/>
          </ac:spMkLst>
        </pc:spChg>
        <pc:spChg chg="add mod">
          <ac:chgData name="Libuše Podzemská, Ing" userId="b71e04d6-0f8c-4377-8788-29f7cca4519e" providerId="ADAL" clId="{DA47760F-81C2-4507-BAD5-1A8C3EAED5F3}" dt="2021-05-21T17:38:25.938" v="6278" actId="20577"/>
          <ac:spMkLst>
            <pc:docMk/>
            <pc:sldMk cId="1290740032" sldId="275"/>
            <ac:spMk id="9" creationId="{7181FF4A-61CC-484B-B0C8-0AFDBD8D9E88}"/>
          </ac:spMkLst>
        </pc:spChg>
        <pc:picChg chg="del">
          <ac:chgData name="Libuše Podzemská, Ing" userId="b71e04d6-0f8c-4377-8788-29f7cca4519e" providerId="ADAL" clId="{DA47760F-81C2-4507-BAD5-1A8C3EAED5F3}" dt="2021-05-21T17:21:27.364" v="5995" actId="478"/>
          <ac:picMkLst>
            <pc:docMk/>
            <pc:sldMk cId="1290740032" sldId="275"/>
            <ac:picMk id="4098" creationId="{84A38953-3D0E-47D1-A2E2-46FF74FB07AA}"/>
          </ac:picMkLst>
        </pc:picChg>
      </pc:sldChg>
      <pc:sldMasterChg chg="modTransition modSldLayout">
        <pc:chgData name="Libuše Podzemská, Ing" userId="b71e04d6-0f8c-4377-8788-29f7cca4519e" providerId="ADAL" clId="{DA47760F-81C2-4507-BAD5-1A8C3EAED5F3}" dt="2021-05-21T15:37:26.781" v="3936"/>
        <pc:sldMasterMkLst>
          <pc:docMk/>
          <pc:sldMasterMk cId="0" sldId="2147483648"/>
        </pc:sldMasterMkLst>
        <pc:sldLayoutChg chg="modTransition">
          <pc:chgData name="Libuše Podzemská, Ing" userId="b71e04d6-0f8c-4377-8788-29f7cca4519e" providerId="ADAL" clId="{DA47760F-81C2-4507-BAD5-1A8C3EAED5F3}" dt="2021-05-21T15:37:26.781" v="3936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Libuše Podzemská, Ing" userId="b71e04d6-0f8c-4377-8788-29f7cca4519e" providerId="ADAL" clId="{DA47760F-81C2-4507-BAD5-1A8C3EAED5F3}" dt="2021-05-21T15:37:26.781" v="3936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Libuše Podzemská, Ing" userId="b71e04d6-0f8c-4377-8788-29f7cca4519e" providerId="ADAL" clId="{DA47760F-81C2-4507-BAD5-1A8C3EAED5F3}" dt="2021-05-21T15:37:26.781" v="3936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Libuše Podzemská, Ing" userId="b71e04d6-0f8c-4377-8788-29f7cca4519e" providerId="ADAL" clId="{DA47760F-81C2-4507-BAD5-1A8C3EAED5F3}" dt="2021-05-21T15:37:26.781" v="3936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Libuše Podzemská, Ing" userId="b71e04d6-0f8c-4377-8788-29f7cca4519e" providerId="ADAL" clId="{DA47760F-81C2-4507-BAD5-1A8C3EAED5F3}" dt="2021-05-21T15:37:26.781" v="3936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Libuše Podzemská, Ing" userId="b71e04d6-0f8c-4377-8788-29f7cca4519e" providerId="ADAL" clId="{DA47760F-81C2-4507-BAD5-1A8C3EAED5F3}" dt="2021-05-21T15:37:26.781" v="3936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Libuše Podzemská, Ing" userId="b71e04d6-0f8c-4377-8788-29f7cca4519e" providerId="ADAL" clId="{DA47760F-81C2-4507-BAD5-1A8C3EAED5F3}" dt="2021-05-21T15:37:26.781" v="3936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Libuše Podzemská, Ing" userId="b71e04d6-0f8c-4377-8788-29f7cca4519e" providerId="ADAL" clId="{DA47760F-81C2-4507-BAD5-1A8C3EAED5F3}" dt="2021-05-21T15:37:26.781" v="3936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Libuše Podzemská, Ing" userId="b71e04d6-0f8c-4377-8788-29f7cca4519e" providerId="ADAL" clId="{DA47760F-81C2-4507-BAD5-1A8C3EAED5F3}" dt="2021-05-21T15:37:26.781" v="3936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Libuše Podzemská, Ing" userId="b71e04d6-0f8c-4377-8788-29f7cca4519e" providerId="ADAL" clId="{DA47760F-81C2-4507-BAD5-1A8C3EAED5F3}" dt="2021-05-21T15:37:26.781" v="3936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Libuše Podzemská, Ing" userId="b71e04d6-0f8c-4377-8788-29f7cca4519e" providerId="ADAL" clId="{DA47760F-81C2-4507-BAD5-1A8C3EAED5F3}" dt="2021-05-21T15:37:26.781" v="3936"/>
          <pc:sldLayoutMkLst>
            <pc:docMk/>
            <pc:sldMasterMk cId="0" sldId="2147483648"/>
            <pc:sldLayoutMk cId="0" sldId="2147483659"/>
          </pc:sldLayoutMkLst>
        </pc:sldLayoutChg>
        <pc:sldLayoutChg chg="modTransition">
          <pc:chgData name="Libuše Podzemská, Ing" userId="b71e04d6-0f8c-4377-8788-29f7cca4519e" providerId="ADAL" clId="{DA47760F-81C2-4507-BAD5-1A8C3EAED5F3}" dt="2021-05-21T15:37:26.781" v="3936"/>
          <pc:sldLayoutMkLst>
            <pc:docMk/>
            <pc:sldMasterMk cId="0" sldId="2147483648"/>
            <pc:sldLayoutMk cId="0" sldId="2147483660"/>
          </pc:sldLayoutMkLst>
        </pc:sldLayoutChg>
        <pc:sldLayoutChg chg="modTransition">
          <pc:chgData name="Libuše Podzemská, Ing" userId="b71e04d6-0f8c-4377-8788-29f7cca4519e" providerId="ADAL" clId="{DA47760F-81C2-4507-BAD5-1A8C3EAED5F3}" dt="2021-05-21T15:37:26.781" v="3936"/>
          <pc:sldLayoutMkLst>
            <pc:docMk/>
            <pc:sldMasterMk cId="0" sldId="2147483648"/>
            <pc:sldLayoutMk cId="0" sldId="2147483661"/>
          </pc:sldLayoutMkLst>
        </pc:sldLayoutChg>
        <pc:sldLayoutChg chg="modTransition">
          <pc:chgData name="Libuše Podzemská, Ing" userId="b71e04d6-0f8c-4377-8788-29f7cca4519e" providerId="ADAL" clId="{DA47760F-81C2-4507-BAD5-1A8C3EAED5F3}" dt="2021-05-21T15:37:26.781" v="3936"/>
          <pc:sldLayoutMkLst>
            <pc:docMk/>
            <pc:sldMasterMk cId="0" sldId="2147483648"/>
            <pc:sldLayoutMk cId="0" sldId="2147483663"/>
          </pc:sldLayoutMkLst>
        </pc:sldLayoutChg>
        <pc:sldLayoutChg chg="modTransition">
          <pc:chgData name="Libuše Podzemská, Ing" userId="b71e04d6-0f8c-4377-8788-29f7cca4519e" providerId="ADAL" clId="{DA47760F-81C2-4507-BAD5-1A8C3EAED5F3}" dt="2021-05-21T15:37:26.781" v="3936"/>
          <pc:sldLayoutMkLst>
            <pc:docMk/>
            <pc:sldMasterMk cId="0" sldId="2147483648"/>
            <pc:sldLayoutMk cId="0" sldId="2147483666"/>
          </pc:sldLayoutMkLst>
        </pc:sldLayoutChg>
        <pc:sldLayoutChg chg="modTransition">
          <pc:chgData name="Libuše Podzemská, Ing" userId="b71e04d6-0f8c-4377-8788-29f7cca4519e" providerId="ADAL" clId="{DA47760F-81C2-4507-BAD5-1A8C3EAED5F3}" dt="2021-05-21T15:37:26.781" v="3936"/>
          <pc:sldLayoutMkLst>
            <pc:docMk/>
            <pc:sldMasterMk cId="0" sldId="2147483648"/>
            <pc:sldLayoutMk cId="0" sldId="2147483667"/>
          </pc:sldLayoutMkLst>
        </pc:sldLayoutChg>
        <pc:sldLayoutChg chg="modTransition">
          <pc:chgData name="Libuše Podzemská, Ing" userId="b71e04d6-0f8c-4377-8788-29f7cca4519e" providerId="ADAL" clId="{DA47760F-81C2-4507-BAD5-1A8C3EAED5F3}" dt="2021-05-21T15:37:26.781" v="3936"/>
          <pc:sldLayoutMkLst>
            <pc:docMk/>
            <pc:sldMasterMk cId="0" sldId="2147483648"/>
            <pc:sldLayoutMk cId="0" sldId="2147483668"/>
          </pc:sldLayoutMkLst>
        </pc:sldLayoutChg>
      </pc:sldMasterChg>
      <pc:sldMasterChg chg="modTransition modSldLayout">
        <pc:chgData name="Libuše Podzemská, Ing" userId="b71e04d6-0f8c-4377-8788-29f7cca4519e" providerId="ADAL" clId="{DA47760F-81C2-4507-BAD5-1A8C3EAED5F3}" dt="2021-05-21T15:37:26.781" v="3936"/>
        <pc:sldMasterMkLst>
          <pc:docMk/>
          <pc:sldMasterMk cId="3285357667" sldId="2147483669"/>
        </pc:sldMasterMkLst>
        <pc:sldLayoutChg chg="modTransition">
          <pc:chgData name="Libuše Podzemská, Ing" userId="b71e04d6-0f8c-4377-8788-29f7cca4519e" providerId="ADAL" clId="{DA47760F-81C2-4507-BAD5-1A8C3EAED5F3}" dt="2021-05-21T15:37:26.781" v="3936"/>
          <pc:sldLayoutMkLst>
            <pc:docMk/>
            <pc:sldMasterMk cId="3285357667" sldId="2147483669"/>
            <pc:sldLayoutMk cId="2436222913" sldId="2147483670"/>
          </pc:sldLayoutMkLst>
        </pc:sldLayoutChg>
        <pc:sldLayoutChg chg="modTransition">
          <pc:chgData name="Libuše Podzemská, Ing" userId="b71e04d6-0f8c-4377-8788-29f7cca4519e" providerId="ADAL" clId="{DA47760F-81C2-4507-BAD5-1A8C3EAED5F3}" dt="2021-05-21T15:37:26.781" v="3936"/>
          <pc:sldLayoutMkLst>
            <pc:docMk/>
            <pc:sldMasterMk cId="3285357667" sldId="2147483669"/>
            <pc:sldLayoutMk cId="150085977" sldId="2147483671"/>
          </pc:sldLayoutMkLst>
        </pc:sldLayoutChg>
        <pc:sldLayoutChg chg="modTransition">
          <pc:chgData name="Libuše Podzemská, Ing" userId="b71e04d6-0f8c-4377-8788-29f7cca4519e" providerId="ADAL" clId="{DA47760F-81C2-4507-BAD5-1A8C3EAED5F3}" dt="2021-05-21T15:37:26.781" v="3936"/>
          <pc:sldLayoutMkLst>
            <pc:docMk/>
            <pc:sldMasterMk cId="3285357667" sldId="2147483669"/>
            <pc:sldLayoutMk cId="1352582891" sldId="2147483672"/>
          </pc:sldLayoutMkLst>
        </pc:sldLayoutChg>
        <pc:sldLayoutChg chg="modTransition">
          <pc:chgData name="Libuše Podzemská, Ing" userId="b71e04d6-0f8c-4377-8788-29f7cca4519e" providerId="ADAL" clId="{DA47760F-81C2-4507-BAD5-1A8C3EAED5F3}" dt="2021-05-21T15:37:26.781" v="3936"/>
          <pc:sldLayoutMkLst>
            <pc:docMk/>
            <pc:sldMasterMk cId="3285357667" sldId="2147483669"/>
            <pc:sldLayoutMk cId="845365165" sldId="2147483673"/>
          </pc:sldLayoutMkLst>
        </pc:sldLayoutChg>
        <pc:sldLayoutChg chg="modTransition">
          <pc:chgData name="Libuše Podzemská, Ing" userId="b71e04d6-0f8c-4377-8788-29f7cca4519e" providerId="ADAL" clId="{DA47760F-81C2-4507-BAD5-1A8C3EAED5F3}" dt="2021-05-21T15:37:26.781" v="3936"/>
          <pc:sldLayoutMkLst>
            <pc:docMk/>
            <pc:sldMasterMk cId="3285357667" sldId="2147483669"/>
            <pc:sldLayoutMk cId="2482298967" sldId="2147483674"/>
          </pc:sldLayoutMkLst>
        </pc:sldLayoutChg>
        <pc:sldLayoutChg chg="modTransition">
          <pc:chgData name="Libuše Podzemská, Ing" userId="b71e04d6-0f8c-4377-8788-29f7cca4519e" providerId="ADAL" clId="{DA47760F-81C2-4507-BAD5-1A8C3EAED5F3}" dt="2021-05-21T15:37:26.781" v="3936"/>
          <pc:sldLayoutMkLst>
            <pc:docMk/>
            <pc:sldMasterMk cId="3285357667" sldId="2147483669"/>
            <pc:sldLayoutMk cId="3080476369" sldId="2147483675"/>
          </pc:sldLayoutMkLst>
        </pc:sldLayoutChg>
        <pc:sldLayoutChg chg="modTransition">
          <pc:chgData name="Libuše Podzemská, Ing" userId="b71e04d6-0f8c-4377-8788-29f7cca4519e" providerId="ADAL" clId="{DA47760F-81C2-4507-BAD5-1A8C3EAED5F3}" dt="2021-05-21T15:37:26.781" v="3936"/>
          <pc:sldLayoutMkLst>
            <pc:docMk/>
            <pc:sldMasterMk cId="3285357667" sldId="2147483669"/>
            <pc:sldLayoutMk cId="1887285385" sldId="2147483676"/>
          </pc:sldLayoutMkLst>
        </pc:sldLayoutChg>
        <pc:sldLayoutChg chg="modTransition">
          <pc:chgData name="Libuše Podzemská, Ing" userId="b71e04d6-0f8c-4377-8788-29f7cca4519e" providerId="ADAL" clId="{DA47760F-81C2-4507-BAD5-1A8C3EAED5F3}" dt="2021-05-21T15:37:26.781" v="3936"/>
          <pc:sldLayoutMkLst>
            <pc:docMk/>
            <pc:sldMasterMk cId="3285357667" sldId="2147483669"/>
            <pc:sldLayoutMk cId="1965818948" sldId="2147483677"/>
          </pc:sldLayoutMkLst>
        </pc:sldLayoutChg>
        <pc:sldLayoutChg chg="modTransition">
          <pc:chgData name="Libuše Podzemská, Ing" userId="b71e04d6-0f8c-4377-8788-29f7cca4519e" providerId="ADAL" clId="{DA47760F-81C2-4507-BAD5-1A8C3EAED5F3}" dt="2021-05-21T15:37:26.781" v="3936"/>
          <pc:sldLayoutMkLst>
            <pc:docMk/>
            <pc:sldMasterMk cId="3285357667" sldId="2147483669"/>
            <pc:sldLayoutMk cId="3085423478" sldId="2147483678"/>
          </pc:sldLayoutMkLst>
        </pc:sldLayoutChg>
        <pc:sldLayoutChg chg="modTransition">
          <pc:chgData name="Libuše Podzemská, Ing" userId="b71e04d6-0f8c-4377-8788-29f7cca4519e" providerId="ADAL" clId="{DA47760F-81C2-4507-BAD5-1A8C3EAED5F3}" dt="2021-05-21T15:37:26.781" v="3936"/>
          <pc:sldLayoutMkLst>
            <pc:docMk/>
            <pc:sldMasterMk cId="3285357667" sldId="2147483669"/>
            <pc:sldLayoutMk cId="4273483315" sldId="2147483679"/>
          </pc:sldLayoutMkLst>
        </pc:sldLayoutChg>
        <pc:sldLayoutChg chg="modTransition">
          <pc:chgData name="Libuše Podzemská, Ing" userId="b71e04d6-0f8c-4377-8788-29f7cca4519e" providerId="ADAL" clId="{DA47760F-81C2-4507-BAD5-1A8C3EAED5F3}" dt="2021-05-21T15:37:26.781" v="3936"/>
          <pc:sldLayoutMkLst>
            <pc:docMk/>
            <pc:sldMasterMk cId="3285357667" sldId="2147483669"/>
            <pc:sldLayoutMk cId="4221693207" sldId="2147483680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0BD0D3-1A50-4B19-867F-0217B169C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16F4AB6-7FDF-4E80-A5F6-5FEDB72DDC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D8F4234-7272-409E-85D8-D9941876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DAA085-CA66-469A-8EF5-3E652F22E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40F0E7B-5BE3-4788-9A9B-C8ACAD7E3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2229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B1A8DB-633E-44F6-A673-4E28BADB1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DF18B6E-2BE3-42AF-9054-7C5B2C4FC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589E45C-FD5D-4743-96A4-8B299B7FE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1/24/2022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EDAC669-05C2-453C-A849-0B15891A1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4C9C4B6-A65E-45A7-9292-3B219ECFD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859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D6DC2-6221-4F2E-87D7-0BDBEF799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3853954-9672-434C-929D-FF671D797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6D8DAF0-C5C9-421C-A6EE-D5E455994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F072299-8896-4993-816E-C71461FE7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54B52FE-A57B-4317-8660-6ED298DA9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5828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655F03-0B45-466A-8BCF-477BAECCC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2AD239-0E0C-441D-AAC2-56DA6FB6A7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42818FB-855D-482B-B5BD-316B15755F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0E9D3C5-8F18-4117-984E-C25296EB5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E81E238-D101-45A7-9FB4-33075AF2A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F7846D0-2678-4864-A27A-8B85A6822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3651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F1C9AA-75EE-4BEE-897E-BE7A23C70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B83832F-C5EB-4331-8717-364C1F7E3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A24DC53-48AF-4A3C-8225-212346252B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FDE9DDE4-96EA-4E9B-BDBF-9337DD0D84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3221E424-4065-4333-878F-F28F035A5D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D167021-C672-4757-9A28-FED27E2D3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90BBE23-DA33-467A-A33E-F7350BD5F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52ADCB1-5177-4F76-AA20-24B016C41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2989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2CC9DB-9B59-465E-B7B1-CB4DD7D8E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CFB46D6-E44D-4CD1-8E7B-B8825E4E5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74A9898-F635-4FA1-8022-4FE3449F7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9B65382-9BBF-4823-AC3F-71EBD0F5F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4763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CBDF127-3AD7-42CB-B82B-0C8A15923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6A4CCDE-B7C0-4729-AC27-AD99DD159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66B0490-0C69-4D4F-A83D-962D74CD3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2853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817739-A77F-4ED7-9CB1-F8D2ECE76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BDEA509-D174-42CA-9465-0D48D6B78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69FDFB1-26A4-4D13-9B80-EEF03E204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E47E79-FFCF-4772-A5A8-B77848F0F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2EC9EB5-5DF6-4638-A95A-C7F47159B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9FFBE79-9CBE-47A0-A59D-5DCFD3E32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8189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FCF3EF-6B8C-49CD-A897-7E24CB495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8A29E50-98E5-4EF9-8E07-D3BE6D0270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4908112-0B30-450C-A050-16DF5B0D3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3220447-4940-4004-B19B-A06879E9F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1EDA2ED-36E4-47F3-B6F2-6F6F21DE1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56F81F2-7050-4E6F-AC7E-BC426CD16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4234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AD813F-7222-48C9-987B-518EB4EE4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4E1EBD5-A51B-4F73-B133-DE5ED9994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07F023-1AF5-4F77-9097-E70C85427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7CF2205-E44C-4A27-BB4D-87A2D60E8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838645F-45B1-48A2-BD54-5961B548F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4833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31F8994-1D9A-43DF-A97F-2DB657EAA1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1F13CDA-90B5-4B14-AD93-E8D31ADEC5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D6654EB-ABF1-4C70-B855-AC74D6182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406E8E4-F2AF-43F9-8727-FDCA662E7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BB937CE-D0FC-45F2-947E-6706A018C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6932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AEBD6B1-D33F-46D4-8D09-23E0F83A2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E0E75AD-B08E-449A-879E-3B468494E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38AD25-9BAC-4CE7-B8CB-0CB6FF3210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1/24/2022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A37D095-914E-47F3-84CD-54D158B4E8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AF4966-701C-480F-BA99-615EC99D65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357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creativecommons.cz/" TargetMode="Externa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44137" y="521472"/>
            <a:ext cx="11051177" cy="2744242"/>
          </a:xfrm>
        </p:spPr>
        <p:txBody>
          <a:bodyPr>
            <a:normAutofit fontScale="90000"/>
          </a:bodyPr>
          <a:lstStyle/>
          <a:p>
            <a:r>
              <a:rPr lang="cs-CZ" sz="2700" dirty="0"/>
              <a:t>Číslo projektu / </a:t>
            </a:r>
            <a:r>
              <a:rPr lang="de-DE" sz="2700" dirty="0"/>
              <a:t>Projektnummer</a:t>
            </a:r>
            <a:r>
              <a:rPr lang="cs-CZ" sz="2700" dirty="0"/>
              <a:t>:  320</a:t>
            </a:r>
            <a:br>
              <a:rPr lang="cs-CZ" sz="2700" dirty="0"/>
            </a:br>
            <a:r>
              <a:rPr lang="cs-CZ" sz="2700" dirty="0"/>
              <a:t>Název projektu: Udržitelnost a ochrana životního prostředí ve škole, </a:t>
            </a:r>
            <a:br>
              <a:rPr lang="cs-CZ" sz="2700" dirty="0"/>
            </a:br>
            <a:r>
              <a:rPr lang="cs-CZ" sz="2700" dirty="0"/>
              <a:t>v práci a ve společnosti.</a:t>
            </a:r>
            <a:br>
              <a:rPr lang="cs-CZ" sz="2700" dirty="0"/>
            </a:br>
            <a:r>
              <a:rPr lang="de-DE" sz="2700" dirty="0"/>
              <a:t>Projektname: Nachhaltigkeit und Umweltschutz in Schule, Beruf und Gesellschaft.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4223656"/>
            <a:ext cx="9144000" cy="1280161"/>
          </a:xfrm>
        </p:spPr>
        <p:txBody>
          <a:bodyPr>
            <a:normAutofit/>
          </a:bodyPr>
          <a:lstStyle/>
          <a:p>
            <a:r>
              <a:rPr lang="cs-CZ" sz="4000" dirty="0"/>
              <a:t>Digitální kompetence</a:t>
            </a:r>
          </a:p>
          <a:p>
            <a:r>
              <a:rPr lang="cs-CZ" dirty="0"/>
              <a:t>Tvorba digitálního obsahu</a:t>
            </a:r>
          </a:p>
        </p:txBody>
      </p:sp>
      <p:pic>
        <p:nvPicPr>
          <p:cNvPr id="4" name="Obrázek 3" descr="C:\Users\hlavacovam\Desktop\Logo ke kontrole image00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630" y="2679110"/>
            <a:ext cx="4396740" cy="855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03037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text 3">
            <a:extLst>
              <a:ext uri="{FF2B5EF4-FFF2-40B4-BE49-F238E27FC236}">
                <a16:creationId xmlns:a16="http://schemas.microsoft.com/office/drawing/2014/main" id="{9443DFFD-75BA-4BEA-BCAB-F803E6576AB2}"/>
              </a:ext>
            </a:extLst>
          </p:cNvPr>
          <p:cNvSpPr txBox="1">
            <a:spLocks/>
          </p:cNvSpPr>
          <p:nvPr/>
        </p:nvSpPr>
        <p:spPr>
          <a:xfrm>
            <a:off x="1110592" y="383802"/>
            <a:ext cx="4162744" cy="857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Programy pro tvorbu a úpravu fotografií:</a:t>
            </a:r>
          </a:p>
          <a:p>
            <a:endParaRPr lang="cs-CZ" sz="2400" dirty="0"/>
          </a:p>
        </p:txBody>
      </p:sp>
      <p:pic>
        <p:nvPicPr>
          <p:cNvPr id="3080" name="Picture 8" descr="Zoner Photo Studio">
            <a:extLst>
              <a:ext uri="{FF2B5EF4-FFF2-40B4-BE49-F238E27FC236}">
                <a16:creationId xmlns:a16="http://schemas.microsoft.com/office/drawing/2014/main" id="{6BB81CCD-2AA4-4F8E-AEA5-92F8560AD3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95" b="33205"/>
          <a:stretch/>
        </p:blipFill>
        <p:spPr bwMode="auto">
          <a:xfrm>
            <a:off x="3133817" y="1451960"/>
            <a:ext cx="1304925" cy="43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GIMP">
            <a:extLst>
              <a:ext uri="{FF2B5EF4-FFF2-40B4-BE49-F238E27FC236}">
                <a16:creationId xmlns:a16="http://schemas.microsoft.com/office/drawing/2014/main" id="{405276A1-56C0-45AB-8CB3-721C49C60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432" y="2149533"/>
            <a:ext cx="936871" cy="93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Adobe Photoshop Lightroom">
            <a:extLst>
              <a:ext uri="{FF2B5EF4-FFF2-40B4-BE49-F238E27FC236}">
                <a16:creationId xmlns:a16="http://schemas.microsoft.com/office/drawing/2014/main" id="{E183A62B-B53B-487F-92D6-8BF49E6F4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349" y="3166741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Adobe Photoshop">
            <a:extLst>
              <a:ext uri="{FF2B5EF4-FFF2-40B4-BE49-F238E27FC236}">
                <a16:creationId xmlns:a16="http://schemas.microsoft.com/office/drawing/2014/main" id="{92B85CE4-2B28-46C4-A518-BC4E44045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349" y="4152082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Snapseed icon">
            <a:extLst>
              <a:ext uri="{FF2B5EF4-FFF2-40B4-BE49-F238E27FC236}">
                <a16:creationId xmlns:a16="http://schemas.microsoft.com/office/drawing/2014/main" id="{73856295-374E-45FD-89FE-A3F3BF3A7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082" y="5213486"/>
            <a:ext cx="1155784" cy="115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43A72EA-144D-4F26-991B-C064CF6348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447" t="63301" r="27038" b="32056"/>
          <a:stretch/>
        </p:blipFill>
        <p:spPr>
          <a:xfrm>
            <a:off x="9963154" y="1491387"/>
            <a:ext cx="1304926" cy="358156"/>
          </a:xfrm>
          <a:prstGeom prst="rect">
            <a:avLst/>
          </a:prstGeom>
        </p:spPr>
      </p:pic>
      <p:pic>
        <p:nvPicPr>
          <p:cNvPr id="3090" name="Picture 18" descr="Windows Movie Maker">
            <a:extLst>
              <a:ext uri="{FF2B5EF4-FFF2-40B4-BE49-F238E27FC236}">
                <a16:creationId xmlns:a16="http://schemas.microsoft.com/office/drawing/2014/main" id="{63CE9D9E-57BC-4A07-8C25-9EE76205D0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0"/>
          <a:stretch/>
        </p:blipFill>
        <p:spPr bwMode="auto">
          <a:xfrm>
            <a:off x="10039068" y="2279135"/>
            <a:ext cx="917539" cy="80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s://store-images.s-microsoft.com/image/apps.19364.13817362746103877.4c465cad-627d-4640-9e97-9b67ea1ac026.0c2d0715-fb02-4a1f-a6f2-c46087cda935?mode=scale&amp;q=90&amp;h=300&amp;w=300">
            <a:extLst>
              <a:ext uri="{FF2B5EF4-FFF2-40B4-BE49-F238E27FC236}">
                <a16:creationId xmlns:a16="http://schemas.microsoft.com/office/drawing/2014/main" id="{90869439-4214-4887-AE6F-E099059B6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4295946"/>
            <a:ext cx="917539" cy="91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YouTube">
            <a:extLst>
              <a:ext uri="{FF2B5EF4-FFF2-40B4-BE49-F238E27FC236}">
                <a16:creationId xmlns:a16="http://schemas.microsoft.com/office/drawing/2014/main" id="{451CBC34-56B9-4228-AFBE-1ABBF59962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02" b="33328"/>
          <a:stretch/>
        </p:blipFill>
        <p:spPr bwMode="auto">
          <a:xfrm>
            <a:off x="10058400" y="3401803"/>
            <a:ext cx="1204398" cy="42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https://screenshots.dgtcdn.net/images/t_app-logo-l,f_auto,dpr_auto/p/7b0be0ac-96d1-11e6-9fb5-00163ec9f5fa/880526655/lightworks-logo.png">
            <a:extLst>
              <a:ext uri="{FF2B5EF4-FFF2-40B4-BE49-F238E27FC236}">
                <a16:creationId xmlns:a16="http://schemas.microsoft.com/office/drawing/2014/main" id="{ADF95675-98E5-4684-BC8A-8555AD629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005" y="5587902"/>
            <a:ext cx="896149" cy="89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ástupný symbol pro text 3">
            <a:extLst>
              <a:ext uri="{FF2B5EF4-FFF2-40B4-BE49-F238E27FC236}">
                <a16:creationId xmlns:a16="http://schemas.microsoft.com/office/drawing/2014/main" id="{12D2A6EA-40E9-404F-8187-3AC1A98ADDDF}"/>
              </a:ext>
            </a:extLst>
          </p:cNvPr>
          <p:cNvSpPr txBox="1">
            <a:spLocks/>
          </p:cNvSpPr>
          <p:nvPr/>
        </p:nvSpPr>
        <p:spPr>
          <a:xfrm>
            <a:off x="838632" y="1685486"/>
            <a:ext cx="1886173" cy="537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err="1"/>
              <a:t>Zoner</a:t>
            </a:r>
            <a:endParaRPr lang="cs-CZ" sz="2400" dirty="0"/>
          </a:p>
          <a:p>
            <a:endParaRPr lang="cs-CZ" sz="2400" dirty="0"/>
          </a:p>
          <a:p>
            <a:endParaRPr lang="cs-CZ" sz="2400" dirty="0"/>
          </a:p>
        </p:txBody>
      </p:sp>
      <p:sp>
        <p:nvSpPr>
          <p:cNvPr id="24" name="Zástupný symbol pro text 3">
            <a:extLst>
              <a:ext uri="{FF2B5EF4-FFF2-40B4-BE49-F238E27FC236}">
                <a16:creationId xmlns:a16="http://schemas.microsoft.com/office/drawing/2014/main" id="{2DFEC424-CDBF-43B9-8ECD-2F75A53FA40B}"/>
              </a:ext>
            </a:extLst>
          </p:cNvPr>
          <p:cNvSpPr txBox="1">
            <a:spLocks/>
          </p:cNvSpPr>
          <p:nvPr/>
        </p:nvSpPr>
        <p:spPr>
          <a:xfrm>
            <a:off x="838632" y="2387946"/>
            <a:ext cx="1886173" cy="537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err="1"/>
              <a:t>Gimp</a:t>
            </a:r>
            <a:endParaRPr lang="cs-CZ" sz="2400" dirty="0"/>
          </a:p>
          <a:p>
            <a:endParaRPr lang="cs-CZ" sz="2400" dirty="0"/>
          </a:p>
          <a:p>
            <a:endParaRPr lang="cs-CZ" sz="2400" dirty="0"/>
          </a:p>
        </p:txBody>
      </p:sp>
      <p:sp>
        <p:nvSpPr>
          <p:cNvPr id="25" name="Zástupný symbol pro text 3">
            <a:extLst>
              <a:ext uri="{FF2B5EF4-FFF2-40B4-BE49-F238E27FC236}">
                <a16:creationId xmlns:a16="http://schemas.microsoft.com/office/drawing/2014/main" id="{36FED8AC-D115-46B3-99DB-629556964BB9}"/>
              </a:ext>
            </a:extLst>
          </p:cNvPr>
          <p:cNvSpPr txBox="1">
            <a:spLocks/>
          </p:cNvSpPr>
          <p:nvPr/>
        </p:nvSpPr>
        <p:spPr>
          <a:xfrm>
            <a:off x="838631" y="3087120"/>
            <a:ext cx="2295186" cy="537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Adobe </a:t>
            </a:r>
            <a:r>
              <a:rPr lang="cs-CZ" sz="2400" dirty="0" err="1"/>
              <a:t>Lightroom</a:t>
            </a:r>
            <a:endParaRPr lang="cs-CZ" sz="2400" dirty="0"/>
          </a:p>
          <a:p>
            <a:endParaRPr lang="cs-CZ" sz="2400" dirty="0"/>
          </a:p>
          <a:p>
            <a:endParaRPr lang="cs-CZ" sz="2400" dirty="0"/>
          </a:p>
        </p:txBody>
      </p:sp>
      <p:sp>
        <p:nvSpPr>
          <p:cNvPr id="26" name="Zástupný symbol pro text 3">
            <a:extLst>
              <a:ext uri="{FF2B5EF4-FFF2-40B4-BE49-F238E27FC236}">
                <a16:creationId xmlns:a16="http://schemas.microsoft.com/office/drawing/2014/main" id="{3581FDBF-0C8B-458E-BB9B-3ECFF9C8199A}"/>
              </a:ext>
            </a:extLst>
          </p:cNvPr>
          <p:cNvSpPr txBox="1">
            <a:spLocks/>
          </p:cNvSpPr>
          <p:nvPr/>
        </p:nvSpPr>
        <p:spPr>
          <a:xfrm>
            <a:off x="838631" y="3930160"/>
            <a:ext cx="3298363" cy="537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Adobe </a:t>
            </a:r>
            <a:r>
              <a:rPr lang="cs-CZ" sz="2400" dirty="0" err="1"/>
              <a:t>Photoshop</a:t>
            </a:r>
            <a:r>
              <a:rPr lang="cs-CZ" sz="2400" dirty="0"/>
              <a:t> Expres</a:t>
            </a:r>
          </a:p>
          <a:p>
            <a:endParaRPr lang="cs-CZ" sz="2400" dirty="0"/>
          </a:p>
          <a:p>
            <a:endParaRPr lang="cs-CZ" sz="2400" dirty="0"/>
          </a:p>
        </p:txBody>
      </p:sp>
      <p:sp>
        <p:nvSpPr>
          <p:cNvPr id="27" name="Zástupný symbol pro text 3">
            <a:extLst>
              <a:ext uri="{FF2B5EF4-FFF2-40B4-BE49-F238E27FC236}">
                <a16:creationId xmlns:a16="http://schemas.microsoft.com/office/drawing/2014/main" id="{8A7AE1A0-FCE5-45D0-9759-860950B1CE4A}"/>
              </a:ext>
            </a:extLst>
          </p:cNvPr>
          <p:cNvSpPr txBox="1">
            <a:spLocks/>
          </p:cNvSpPr>
          <p:nvPr/>
        </p:nvSpPr>
        <p:spPr>
          <a:xfrm>
            <a:off x="838632" y="5663947"/>
            <a:ext cx="1886173" cy="5075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err="1"/>
              <a:t>Snapseed</a:t>
            </a:r>
            <a:endParaRPr lang="cs-CZ" sz="2400" dirty="0"/>
          </a:p>
          <a:p>
            <a:endParaRPr lang="cs-CZ" sz="2400" dirty="0"/>
          </a:p>
          <a:p>
            <a:endParaRPr lang="cs-CZ" sz="2400" dirty="0"/>
          </a:p>
        </p:txBody>
      </p:sp>
      <p:sp>
        <p:nvSpPr>
          <p:cNvPr id="28" name="Zástupný symbol pro text 3">
            <a:extLst>
              <a:ext uri="{FF2B5EF4-FFF2-40B4-BE49-F238E27FC236}">
                <a16:creationId xmlns:a16="http://schemas.microsoft.com/office/drawing/2014/main" id="{935B3F3A-AB04-4DB1-8583-ACE8C1020AAD}"/>
              </a:ext>
            </a:extLst>
          </p:cNvPr>
          <p:cNvSpPr txBox="1">
            <a:spLocks/>
          </p:cNvSpPr>
          <p:nvPr/>
        </p:nvSpPr>
        <p:spPr>
          <a:xfrm>
            <a:off x="6096000" y="373949"/>
            <a:ext cx="4955759" cy="6323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Programy pro tvorbu a úpravu videa:</a:t>
            </a:r>
          </a:p>
          <a:p>
            <a:endParaRPr lang="cs-CZ" sz="2400" dirty="0"/>
          </a:p>
        </p:txBody>
      </p:sp>
      <p:sp>
        <p:nvSpPr>
          <p:cNvPr id="29" name="Zástupný symbol pro text 3">
            <a:extLst>
              <a:ext uri="{FF2B5EF4-FFF2-40B4-BE49-F238E27FC236}">
                <a16:creationId xmlns:a16="http://schemas.microsoft.com/office/drawing/2014/main" id="{1F9FB3B9-8118-435B-8599-F4FB029DA730}"/>
              </a:ext>
            </a:extLst>
          </p:cNvPr>
          <p:cNvSpPr txBox="1">
            <a:spLocks/>
          </p:cNvSpPr>
          <p:nvPr/>
        </p:nvSpPr>
        <p:spPr>
          <a:xfrm>
            <a:off x="6099382" y="1590086"/>
            <a:ext cx="3364214" cy="537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Editor videa Windows 10</a:t>
            </a:r>
          </a:p>
          <a:p>
            <a:endParaRPr lang="cs-CZ" sz="2400" dirty="0"/>
          </a:p>
          <a:p>
            <a:endParaRPr lang="cs-CZ" sz="2400" dirty="0"/>
          </a:p>
        </p:txBody>
      </p:sp>
      <p:sp>
        <p:nvSpPr>
          <p:cNvPr id="30" name="Zástupný symbol pro text 3">
            <a:extLst>
              <a:ext uri="{FF2B5EF4-FFF2-40B4-BE49-F238E27FC236}">
                <a16:creationId xmlns:a16="http://schemas.microsoft.com/office/drawing/2014/main" id="{B5685C13-4353-4952-BF0B-5C23349C79B6}"/>
              </a:ext>
            </a:extLst>
          </p:cNvPr>
          <p:cNvSpPr txBox="1">
            <a:spLocks/>
          </p:cNvSpPr>
          <p:nvPr/>
        </p:nvSpPr>
        <p:spPr>
          <a:xfrm>
            <a:off x="6099382" y="2574193"/>
            <a:ext cx="3041623" cy="537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Windows </a:t>
            </a:r>
            <a:r>
              <a:rPr lang="cs-CZ" sz="2400" dirty="0" err="1"/>
              <a:t>Movie</a:t>
            </a:r>
            <a:r>
              <a:rPr lang="cs-CZ" sz="2400" dirty="0"/>
              <a:t> Maker</a:t>
            </a:r>
          </a:p>
          <a:p>
            <a:endParaRPr lang="cs-CZ" sz="2400" dirty="0"/>
          </a:p>
          <a:p>
            <a:endParaRPr lang="cs-CZ" sz="2400" dirty="0"/>
          </a:p>
        </p:txBody>
      </p:sp>
      <p:sp>
        <p:nvSpPr>
          <p:cNvPr id="31" name="Zástupný symbol pro text 3">
            <a:extLst>
              <a:ext uri="{FF2B5EF4-FFF2-40B4-BE49-F238E27FC236}">
                <a16:creationId xmlns:a16="http://schemas.microsoft.com/office/drawing/2014/main" id="{55B289C7-B084-46A2-9D76-49D5EC63E2BB}"/>
              </a:ext>
            </a:extLst>
          </p:cNvPr>
          <p:cNvSpPr txBox="1">
            <a:spLocks/>
          </p:cNvSpPr>
          <p:nvPr/>
        </p:nvSpPr>
        <p:spPr>
          <a:xfrm>
            <a:off x="6168835" y="3615467"/>
            <a:ext cx="2824245" cy="537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err="1"/>
              <a:t>YouTube</a:t>
            </a:r>
            <a:r>
              <a:rPr lang="cs-CZ" sz="2400" dirty="0"/>
              <a:t> Video Editor</a:t>
            </a:r>
          </a:p>
          <a:p>
            <a:endParaRPr lang="cs-CZ" sz="2400" dirty="0"/>
          </a:p>
        </p:txBody>
      </p:sp>
      <p:sp>
        <p:nvSpPr>
          <p:cNvPr id="32" name="Zástupný symbol pro text 3">
            <a:extLst>
              <a:ext uri="{FF2B5EF4-FFF2-40B4-BE49-F238E27FC236}">
                <a16:creationId xmlns:a16="http://schemas.microsoft.com/office/drawing/2014/main" id="{0206D546-33FB-428C-A402-547F4BED0116}"/>
              </a:ext>
            </a:extLst>
          </p:cNvPr>
          <p:cNvSpPr txBox="1">
            <a:spLocks/>
          </p:cNvSpPr>
          <p:nvPr/>
        </p:nvSpPr>
        <p:spPr>
          <a:xfrm>
            <a:off x="6182225" y="4773809"/>
            <a:ext cx="1886173" cy="537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err="1"/>
              <a:t>Wevideo</a:t>
            </a:r>
            <a:endParaRPr lang="cs-CZ" sz="2400" dirty="0"/>
          </a:p>
          <a:p>
            <a:endParaRPr lang="cs-CZ" sz="2400" dirty="0"/>
          </a:p>
          <a:p>
            <a:endParaRPr lang="cs-CZ" sz="2400" dirty="0"/>
          </a:p>
        </p:txBody>
      </p:sp>
      <p:sp>
        <p:nvSpPr>
          <p:cNvPr id="33" name="Zástupný symbol pro text 3">
            <a:extLst>
              <a:ext uri="{FF2B5EF4-FFF2-40B4-BE49-F238E27FC236}">
                <a16:creationId xmlns:a16="http://schemas.microsoft.com/office/drawing/2014/main" id="{6B93DCFB-AA70-4A6B-A753-2475A604188D}"/>
              </a:ext>
            </a:extLst>
          </p:cNvPr>
          <p:cNvSpPr txBox="1">
            <a:spLocks/>
          </p:cNvSpPr>
          <p:nvPr/>
        </p:nvSpPr>
        <p:spPr>
          <a:xfrm>
            <a:off x="6269084" y="5940445"/>
            <a:ext cx="1886173" cy="537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err="1"/>
              <a:t>Light</a:t>
            </a:r>
            <a:r>
              <a:rPr lang="cs-CZ" sz="2400" dirty="0"/>
              <a:t> Works</a:t>
            </a:r>
          </a:p>
          <a:p>
            <a:endParaRPr lang="cs-CZ" sz="2400" dirty="0"/>
          </a:p>
          <a:p>
            <a:endParaRPr lang="cs-CZ" sz="2400" dirty="0"/>
          </a:p>
        </p:txBody>
      </p:sp>
      <p:pic>
        <p:nvPicPr>
          <p:cNvPr id="1028" name="Picture 4" descr="Paint.NET">
            <a:extLst>
              <a:ext uri="{FF2B5EF4-FFF2-40B4-BE49-F238E27FC236}">
                <a16:creationId xmlns:a16="http://schemas.microsoft.com/office/drawing/2014/main" id="{48D3E56A-1498-4536-ACD9-87A2D0CF4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6" t="7273" r="2356" b="7479"/>
          <a:stretch/>
        </p:blipFill>
        <p:spPr bwMode="auto">
          <a:xfrm>
            <a:off x="3165818" y="4696287"/>
            <a:ext cx="898636" cy="94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ástupný symbol pro text 3">
            <a:extLst>
              <a:ext uri="{FF2B5EF4-FFF2-40B4-BE49-F238E27FC236}">
                <a16:creationId xmlns:a16="http://schemas.microsoft.com/office/drawing/2014/main" id="{3BB8463F-AE27-41E4-A9C1-ACF3C970148F}"/>
              </a:ext>
            </a:extLst>
          </p:cNvPr>
          <p:cNvSpPr txBox="1">
            <a:spLocks/>
          </p:cNvSpPr>
          <p:nvPr/>
        </p:nvSpPr>
        <p:spPr>
          <a:xfrm>
            <a:off x="864125" y="4858632"/>
            <a:ext cx="1886173" cy="5075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Paint.NET</a:t>
            </a:r>
          </a:p>
          <a:p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3511727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A68BCC-F9E7-43AE-932F-9C636A338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61" y="399758"/>
            <a:ext cx="6875123" cy="864053"/>
          </a:xfrm>
        </p:spPr>
        <p:txBody>
          <a:bodyPr/>
          <a:lstStyle/>
          <a:p>
            <a:r>
              <a:rPr lang="cs-CZ" b="1" dirty="0"/>
              <a:t>3.3 Autorská práva a licence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B240CB0-A304-4DF3-8181-CEFAE198E8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021" y="1588777"/>
            <a:ext cx="10497216" cy="11098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dirty="0"/>
              <a:t>Chápeme, jak se autorská práva a licence vztahují k datům, informacím a digitálnímu obsahu? V rámci své činnosti autorská práva respektujeme a dokážeme je aplikovat?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529E421-051D-4A8F-8E52-35D6FACADE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1242" y="3189583"/>
            <a:ext cx="10162817" cy="11098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dirty="0"/>
              <a:t>Při práci s digitálním obsahem musíme dbát na dodržování zákonů a licenčních pravidel.</a:t>
            </a:r>
            <a:br>
              <a:rPr lang="cs-CZ" dirty="0"/>
            </a:br>
            <a:endParaRPr lang="cs-CZ" dirty="0"/>
          </a:p>
        </p:txBody>
      </p:sp>
      <p:pic>
        <p:nvPicPr>
          <p:cNvPr id="4098" name="Picture 2" descr="Autorské právo">
            <a:extLst>
              <a:ext uri="{FF2B5EF4-FFF2-40B4-BE49-F238E27FC236}">
                <a16:creationId xmlns:a16="http://schemas.microsoft.com/office/drawing/2014/main" id="{84A38953-3D0E-47D1-A2E2-46FF74FB0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585" y="124287"/>
            <a:ext cx="130492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obsah 3">
            <a:extLst>
              <a:ext uri="{FF2B5EF4-FFF2-40B4-BE49-F238E27FC236}">
                <a16:creationId xmlns:a16="http://schemas.microsoft.com/office/drawing/2014/main" id="{8CA81302-A4FB-4190-8CA5-571B4B927849}"/>
              </a:ext>
            </a:extLst>
          </p:cNvPr>
          <p:cNvSpPr txBox="1">
            <a:spLocks/>
          </p:cNvSpPr>
          <p:nvPr/>
        </p:nvSpPr>
        <p:spPr>
          <a:xfrm>
            <a:off x="1188761" y="4459042"/>
            <a:ext cx="10162816" cy="16203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Všechna data na internetu někdo vytvořil – texty, fotografie, videa, hudbu, aplikace atd. A na tato díla se obvykle vztahuje Zákon o autorských právech. Existují licence a autorská práva.</a:t>
            </a:r>
          </a:p>
        </p:txBody>
      </p:sp>
    </p:spTree>
    <p:extLst>
      <p:ext uri="{BB962C8B-B14F-4D97-AF65-F5344CB8AC3E}">
        <p14:creationId xmlns:p14="http://schemas.microsoft.com/office/powerpoint/2010/main" val="1353640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A68BCC-F9E7-43AE-932F-9C636A338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06" y="732376"/>
            <a:ext cx="3037010" cy="864053"/>
          </a:xfrm>
        </p:spPr>
        <p:txBody>
          <a:bodyPr/>
          <a:lstStyle/>
          <a:p>
            <a:r>
              <a:rPr lang="cs-CZ" dirty="0"/>
              <a:t>licence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529E421-051D-4A8F-8E52-35D6FACADE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9909" y="1715423"/>
            <a:ext cx="10582183" cy="13562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dirty="0"/>
              <a:t> – přenositelná povolení a oprávnění k užívání digitálního obsahu. Použití digitálních děl v rozporu s licencí je nelegální, tedy trestné.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A46D8B56-F71D-4DB8-B44F-696EFCF737E3}"/>
              </a:ext>
            </a:extLst>
          </p:cNvPr>
          <p:cNvSpPr txBox="1">
            <a:spLocks/>
          </p:cNvSpPr>
          <p:nvPr/>
        </p:nvSpPr>
        <p:spPr>
          <a:xfrm>
            <a:off x="1171006" y="3677575"/>
            <a:ext cx="4154116" cy="8640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Autorské právo</a:t>
            </a:r>
          </a:p>
        </p:txBody>
      </p:sp>
      <p:sp>
        <p:nvSpPr>
          <p:cNvPr id="9" name="Zástupný symbol pro obsah 3">
            <a:extLst>
              <a:ext uri="{FF2B5EF4-FFF2-40B4-BE49-F238E27FC236}">
                <a16:creationId xmlns:a16="http://schemas.microsoft.com/office/drawing/2014/main" id="{7181FF4A-61CC-484B-B0C8-0AFDBD8D9E88}"/>
              </a:ext>
            </a:extLst>
          </p:cNvPr>
          <p:cNvSpPr txBox="1">
            <a:spLocks/>
          </p:cNvSpPr>
          <p:nvPr/>
        </p:nvSpPr>
        <p:spPr>
          <a:xfrm>
            <a:off x="1074197" y="4680752"/>
            <a:ext cx="10582183" cy="12022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– pravidla pro ochranu a šíření duševního vlastnictví, za něž musíme digitální obsah považovat.</a:t>
            </a:r>
          </a:p>
        </p:txBody>
      </p:sp>
    </p:spTree>
    <p:extLst>
      <p:ext uri="{BB962C8B-B14F-4D97-AF65-F5344CB8AC3E}">
        <p14:creationId xmlns:p14="http://schemas.microsoft.com/office/powerpoint/2010/main" val="12907400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83D5FC-2419-470E-9A13-FF4168F28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6" y="353628"/>
            <a:ext cx="10271263" cy="713172"/>
          </a:xfrm>
        </p:spPr>
        <p:txBody>
          <a:bodyPr/>
          <a:lstStyle/>
          <a:p>
            <a:r>
              <a:rPr lang="cs-CZ" dirty="0"/>
              <a:t>Způsoby použití cizích děl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14FF514-C4C6-49D1-ADE5-D0B4BDE2CF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76543" y="1238551"/>
            <a:ext cx="10511161" cy="4913674"/>
          </a:xfrm>
        </p:spPr>
        <p:txBody>
          <a:bodyPr>
            <a:noAutofit/>
          </a:bodyPr>
          <a:lstStyle/>
          <a:p>
            <a:r>
              <a:rPr lang="cs-CZ" sz="2400" dirty="0"/>
              <a:t>Respektování duševního vlastnictví znamená, že při užití díla respektujeme vlastníkem stanovená pravidla, ctíme morální zásady, a nešíříme digitální dílo bez souhlasu autora.</a:t>
            </a:r>
          </a:p>
          <a:p>
            <a:pPr marL="342900" indent="-342900">
              <a:buAutoNum type="arabicPeriod"/>
            </a:pPr>
            <a:r>
              <a:rPr lang="cs-CZ" sz="2400" dirty="0"/>
              <a:t>Zaplatit licenci k užívání díla a respektovat pravidla, která autor stanovil (specializované weby).</a:t>
            </a:r>
          </a:p>
          <a:p>
            <a:pPr marL="342900" indent="-342900">
              <a:buAutoNum type="arabicPeriod"/>
            </a:pPr>
            <a:r>
              <a:rPr lang="cs-CZ" sz="2400" dirty="0"/>
              <a:t>Využití licence </a:t>
            </a:r>
            <a:r>
              <a:rPr lang="cs-CZ" sz="2400" dirty="0" err="1"/>
              <a:t>Creativ</a:t>
            </a:r>
            <a:r>
              <a:rPr lang="cs-CZ" sz="2400" dirty="0"/>
              <a:t> </a:t>
            </a:r>
            <a:r>
              <a:rPr lang="cs-CZ" sz="2400" dirty="0" err="1"/>
              <a:t>Commons</a:t>
            </a:r>
            <a:r>
              <a:rPr lang="cs-CZ" sz="2400" dirty="0"/>
              <a:t> – digitální dílo může být použito bezplatně, musí být však dodržena pravidla stanovená autorem  (</a:t>
            </a:r>
            <a:r>
              <a:rPr lang="cs-CZ" sz="2400" dirty="0">
                <a:hlinkClick r:id="rId2"/>
              </a:rPr>
              <a:t>www.creativecommons.cz</a:t>
            </a:r>
            <a:r>
              <a:rPr lang="cs-CZ" sz="2400" dirty="0"/>
              <a:t>).</a:t>
            </a:r>
          </a:p>
          <a:p>
            <a:pPr marL="342900" indent="-342900">
              <a:buAutoNum type="arabicPeriod"/>
            </a:pPr>
            <a:r>
              <a:rPr lang="cs-CZ" sz="2400" dirty="0"/>
              <a:t>Prohledat internet a najít díla, která jejich autoři dali k použití zcela zdarma a bez podmínek. Ale i u těchto děl bývá slušnost uvést zdroj nebo alespoň poděkovat autorovi.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2DE71BE-A5BA-4631-9E49-4C00EA7AAA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24" t="55614" r="69506" b="36491"/>
          <a:stretch/>
        </p:blipFill>
        <p:spPr>
          <a:xfrm>
            <a:off x="7940743" y="195482"/>
            <a:ext cx="2105820" cy="95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655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E968810-15A6-406A-BFAF-B0F99C7946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86" t="9709" r="20049" b="2919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68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8A3172-81BF-4EED-9F05-8A2F61AE17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dirty="0"/>
              <a:t>Tvorba digitálního obsahu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F0A309-0856-4776-A58E-E5DD11B80D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34827" y="3602037"/>
            <a:ext cx="8333172" cy="2816518"/>
          </a:xfrm>
        </p:spPr>
        <p:txBody>
          <a:bodyPr>
            <a:noAutofit/>
          </a:bodyPr>
          <a:lstStyle/>
          <a:p>
            <a:r>
              <a:rPr lang="cs-CZ" sz="2400" dirty="0"/>
              <a:t>Digitální kompetence</a:t>
            </a:r>
          </a:p>
          <a:p>
            <a:r>
              <a:rPr lang="cs-CZ" sz="2400" dirty="0"/>
              <a:t>  </a:t>
            </a:r>
          </a:p>
          <a:p>
            <a:endParaRPr lang="cs-CZ" sz="2400" dirty="0"/>
          </a:p>
          <a:p>
            <a:r>
              <a:rPr lang="cs-CZ" sz="2400" dirty="0">
                <a:solidFill>
                  <a:srgbClr val="82FFFF"/>
                </a:solidFill>
                <a:latin typeface="Tw Cen MT" panose="020B0602020104020603" pitchFamily="34" charset="-18"/>
              </a:rPr>
              <a:t>				</a:t>
            </a:r>
          </a:p>
          <a:p>
            <a:r>
              <a:rPr lang="cs-CZ" sz="2400" dirty="0">
                <a:solidFill>
                  <a:srgbClr val="82FFFF"/>
                </a:solidFill>
                <a:latin typeface="Tw Cen MT" panose="020B0602020104020603" pitchFamily="34" charset="-18"/>
              </a:rPr>
              <a:t>						</a:t>
            </a:r>
            <a:r>
              <a:rPr lang="cs-CZ" sz="2400">
                <a:solidFill>
                  <a:srgbClr val="82FFFF"/>
                </a:solidFill>
                <a:latin typeface="Tw Cen MT" panose="020B0602020104020603" pitchFamily="34" charset="-18"/>
              </a:rPr>
              <a:t>	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5166708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A68BCC-F9E7-43AE-932F-9C636A338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523783"/>
            <a:ext cx="9905998" cy="1020932"/>
          </a:xfrm>
        </p:spPr>
        <p:txBody>
          <a:bodyPr/>
          <a:lstStyle/>
          <a:p>
            <a:r>
              <a:rPr lang="cs-CZ" b="1" dirty="0"/>
              <a:t>3.1 Tvorba digitálního obsahu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B240CB0-A304-4DF3-8181-CEFAE198E8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1410" y="1482571"/>
            <a:ext cx="10257518" cy="11000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Dokážeme vytvářet a upravovat digitální obsah v různých formátech, umíme se vyjadřovat prostřednictvím digitálních prostředků?</a:t>
            </a:r>
          </a:p>
        </p:txBody>
      </p:sp>
      <p:pic>
        <p:nvPicPr>
          <p:cNvPr id="1026" name="Picture 2" descr="Disk Google">
            <a:extLst>
              <a:ext uri="{FF2B5EF4-FFF2-40B4-BE49-F238E27FC236}">
                <a16:creationId xmlns:a16="http://schemas.microsoft.com/office/drawing/2014/main" id="{A87CC774-EF87-4E83-B47F-748B7D243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90" y="2635364"/>
            <a:ext cx="1304925" cy="1304925"/>
          </a:xfrm>
          <a:prstGeom prst="rect">
            <a:avLst/>
          </a:prstGeom>
          <a:noFill/>
          <a:ln>
            <a:solidFill>
              <a:srgbClr val="FDFDF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acebook Messenger">
            <a:extLst>
              <a:ext uri="{FF2B5EF4-FFF2-40B4-BE49-F238E27FC236}">
                <a16:creationId xmlns:a16="http://schemas.microsoft.com/office/drawing/2014/main" id="{1603C644-09A4-4F49-ACAD-766A0A294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937" y="4575946"/>
            <a:ext cx="130492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mail">
            <a:extLst>
              <a:ext uri="{FF2B5EF4-FFF2-40B4-BE49-F238E27FC236}">
                <a16:creationId xmlns:a16="http://schemas.microsoft.com/office/drawing/2014/main" id="{F0A9B7B4-08F8-4428-B773-68B229BF2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176" y="4585335"/>
            <a:ext cx="130492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hatsApp">
            <a:extLst>
              <a:ext uri="{FF2B5EF4-FFF2-40B4-BE49-F238E27FC236}">
                <a16:creationId xmlns:a16="http://schemas.microsoft.com/office/drawing/2014/main" id="{3D5FC98B-BAB4-4B2B-B7E1-F8435A944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89" y="4585338"/>
            <a:ext cx="130492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oogle Classroom">
            <a:extLst>
              <a:ext uri="{FF2B5EF4-FFF2-40B4-BE49-F238E27FC236}">
                <a16:creationId xmlns:a16="http://schemas.microsoft.com/office/drawing/2014/main" id="{6B1E5A5F-0984-47C5-9A5C-500FADA67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7" b="6771"/>
          <a:stretch/>
        </p:blipFill>
        <p:spPr bwMode="auto">
          <a:xfrm>
            <a:off x="5261087" y="4566559"/>
            <a:ext cx="1544715" cy="132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icrosoft Teams">
            <a:extLst>
              <a:ext uri="{FF2B5EF4-FFF2-40B4-BE49-F238E27FC236}">
                <a16:creationId xmlns:a16="http://schemas.microsoft.com/office/drawing/2014/main" id="{2DAD0DD8-A31D-46B1-BF9E-886984BA2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699" y="2635362"/>
            <a:ext cx="130492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acebook">
            <a:extLst>
              <a:ext uri="{FF2B5EF4-FFF2-40B4-BE49-F238E27FC236}">
                <a16:creationId xmlns:a16="http://schemas.microsoft.com/office/drawing/2014/main" id="{396AB8FB-632C-479B-956A-3D25961A5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026" y="4566559"/>
            <a:ext cx="130492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nstagram">
            <a:extLst>
              <a:ext uri="{FF2B5EF4-FFF2-40B4-BE49-F238E27FC236}">
                <a16:creationId xmlns:a16="http://schemas.microsoft.com/office/drawing/2014/main" id="{1F42EABE-0FD4-41A5-97A2-317B13432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938" y="2639860"/>
            <a:ext cx="130492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witter">
            <a:extLst>
              <a:ext uri="{FF2B5EF4-FFF2-40B4-BE49-F238E27FC236}">
                <a16:creationId xmlns:a16="http://schemas.microsoft.com/office/drawing/2014/main" id="{7C51E2A2-C1DF-43C9-B81E-DAB282E16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177" y="2582642"/>
            <a:ext cx="130492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TikTok">
            <a:extLst>
              <a:ext uri="{FF2B5EF4-FFF2-40B4-BE49-F238E27FC236}">
                <a16:creationId xmlns:a16="http://schemas.microsoft.com/office/drawing/2014/main" id="{6ECBB7E0-2A95-4CCD-B39F-06612D82F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307" y="2635363"/>
            <a:ext cx="130492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3834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529E421-051D-4A8F-8E52-35D6FACADE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1410" y="577049"/>
            <a:ext cx="10257518" cy="60545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dirty="0"/>
              <a:t>Prostřednictvím digitálních aplikací vytváříme vlastní více nebo méně složitá digitální díla, která můžeme upravovat, tisknout, sdílet na internetu nebo prezentovat přátelům: </a:t>
            </a:r>
          </a:p>
          <a:p>
            <a:pPr>
              <a:buFontTx/>
              <a:buChar char="-"/>
            </a:pPr>
            <a:r>
              <a:rPr lang="cs-CZ" dirty="0"/>
              <a:t>vytváříme e-maily, </a:t>
            </a:r>
            <a:r>
              <a:rPr lang="cs-CZ" dirty="0" err="1"/>
              <a:t>sms</a:t>
            </a:r>
            <a:r>
              <a:rPr lang="cs-CZ" dirty="0"/>
              <a:t> zprávy; </a:t>
            </a:r>
          </a:p>
          <a:p>
            <a:pPr>
              <a:buFontTx/>
              <a:buChar char="-"/>
            </a:pPr>
            <a:r>
              <a:rPr lang="cs-CZ" dirty="0"/>
              <a:t>zveřejňujeme články nebo příspěvky na sociálních sítích;</a:t>
            </a:r>
          </a:p>
          <a:p>
            <a:pPr>
              <a:buFontTx/>
              <a:buChar char="-"/>
            </a:pPr>
            <a:r>
              <a:rPr lang="cs-CZ" dirty="0"/>
              <a:t>vyplňujeme elektronické formuláře – např. při komunikaci s úřady, při testování, sčítání obyvatel nebo při nakupování na internetu;</a:t>
            </a:r>
          </a:p>
          <a:p>
            <a:pPr>
              <a:buFontTx/>
              <a:buChar char="-"/>
            </a:pPr>
            <a:r>
              <a:rPr lang="cs-CZ" dirty="0"/>
              <a:t>vytváříme tabulky a provádíme jednoduché výpočty – např. při tvorbě rodinného rozpočtu nebo při podnikání;</a:t>
            </a:r>
          </a:p>
          <a:p>
            <a:pPr>
              <a:buFontTx/>
              <a:buChar char="-"/>
            </a:pPr>
            <a:r>
              <a:rPr lang="cs-CZ" dirty="0"/>
              <a:t>fotografujeme nebo natáčíme videa a zvukové záznamy.</a:t>
            </a:r>
          </a:p>
        </p:txBody>
      </p:sp>
    </p:spTree>
    <p:extLst>
      <p:ext uri="{BB962C8B-B14F-4D97-AF65-F5344CB8AC3E}">
        <p14:creationId xmlns:p14="http://schemas.microsoft.com/office/powerpoint/2010/main" val="34496415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83D5FC-2419-470E-9A13-FF4168F28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531" y="302477"/>
            <a:ext cx="10114853" cy="629652"/>
          </a:xfrm>
        </p:spPr>
        <p:txBody>
          <a:bodyPr/>
          <a:lstStyle/>
          <a:p>
            <a:r>
              <a:rPr lang="cs-CZ" b="1" dirty="0"/>
              <a:t>Tvorba vlastní pohlednice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14FF514-C4C6-49D1-ADE5-D0B4BDE2CF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7214" y="1113502"/>
            <a:ext cx="4093227" cy="697543"/>
          </a:xfrm>
        </p:spPr>
        <p:txBody>
          <a:bodyPr>
            <a:normAutofit/>
          </a:bodyPr>
          <a:lstStyle/>
          <a:p>
            <a:r>
              <a:rPr lang="cs-CZ" sz="2400" dirty="0"/>
              <a:t>Stáhneme si aplikaci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41966EB-3136-42F3-8338-3F96F10F84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66" t="24218" r="77399" b="55588"/>
          <a:stretch/>
        </p:blipFill>
        <p:spPr>
          <a:xfrm>
            <a:off x="7267770" y="133111"/>
            <a:ext cx="1074198" cy="159803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1E84FC0-6A74-4B3F-85F7-453D0F4016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80" t="21482" r="44436" b="24302"/>
          <a:stretch/>
        </p:blipFill>
        <p:spPr>
          <a:xfrm>
            <a:off x="4980441" y="1113502"/>
            <a:ext cx="1937128" cy="328493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30351C2-A46A-45CA-A59C-7D0054CDED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62" t="21482" r="73307" b="24302"/>
          <a:stretch/>
        </p:blipFill>
        <p:spPr>
          <a:xfrm>
            <a:off x="8692170" y="1075274"/>
            <a:ext cx="1640614" cy="328493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E3CCE29-AC99-4918-BCE4-7269438EFC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26" t="21482" r="56591" b="24302"/>
          <a:stretch/>
        </p:blipFill>
        <p:spPr>
          <a:xfrm>
            <a:off x="6981984" y="3270590"/>
            <a:ext cx="1635457" cy="328493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D285A140-CC9C-43B9-951A-AB15489B96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29" t="20885" r="73387" b="24698"/>
          <a:stretch/>
        </p:blipFill>
        <p:spPr>
          <a:xfrm>
            <a:off x="10397199" y="3204838"/>
            <a:ext cx="1665716" cy="3292908"/>
          </a:xfrm>
          <a:prstGeom prst="rect">
            <a:avLst/>
          </a:prstGeom>
        </p:spPr>
      </p:pic>
      <p:sp>
        <p:nvSpPr>
          <p:cNvPr id="17" name="Zástupný symbol pro text 3">
            <a:extLst>
              <a:ext uri="{FF2B5EF4-FFF2-40B4-BE49-F238E27FC236}">
                <a16:creationId xmlns:a16="http://schemas.microsoft.com/office/drawing/2014/main" id="{B1E3E882-7A11-4A34-B682-F19A3A16D90D}"/>
              </a:ext>
            </a:extLst>
          </p:cNvPr>
          <p:cNvSpPr txBox="1">
            <a:spLocks/>
          </p:cNvSpPr>
          <p:nvPr/>
        </p:nvSpPr>
        <p:spPr>
          <a:xfrm>
            <a:off x="884084" y="2208332"/>
            <a:ext cx="4572553" cy="697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Vytvoříme a upravíme fotografii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19" name="Zástupný symbol pro text 3">
            <a:extLst>
              <a:ext uri="{FF2B5EF4-FFF2-40B4-BE49-F238E27FC236}">
                <a16:creationId xmlns:a16="http://schemas.microsoft.com/office/drawing/2014/main" id="{575DAAA8-2FD9-44FC-A289-66920A7268E5}"/>
              </a:ext>
            </a:extLst>
          </p:cNvPr>
          <p:cNvSpPr txBox="1">
            <a:spLocks/>
          </p:cNvSpPr>
          <p:nvPr/>
        </p:nvSpPr>
        <p:spPr>
          <a:xfrm>
            <a:off x="887214" y="3303603"/>
            <a:ext cx="4093227" cy="697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Vybereme velikost pohlednice</a:t>
            </a:r>
          </a:p>
          <a:p>
            <a:endParaRPr lang="cs-CZ" sz="24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20" name="Zástupný symbol pro text 3">
            <a:extLst>
              <a:ext uri="{FF2B5EF4-FFF2-40B4-BE49-F238E27FC236}">
                <a16:creationId xmlns:a16="http://schemas.microsoft.com/office/drawing/2014/main" id="{6D2ED89E-D687-45EA-9231-B7887F75D923}"/>
              </a:ext>
            </a:extLst>
          </p:cNvPr>
          <p:cNvSpPr txBox="1">
            <a:spLocks/>
          </p:cNvSpPr>
          <p:nvPr/>
        </p:nvSpPr>
        <p:spPr>
          <a:xfrm>
            <a:off x="887214" y="4398874"/>
            <a:ext cx="4093227" cy="697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Zvolíme rozmístění fotografií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21" name="Zástupný symbol pro text 3">
            <a:extLst>
              <a:ext uri="{FF2B5EF4-FFF2-40B4-BE49-F238E27FC236}">
                <a16:creationId xmlns:a16="http://schemas.microsoft.com/office/drawing/2014/main" id="{F1D7CEBD-F898-48B0-8743-604D70E43652}"/>
              </a:ext>
            </a:extLst>
          </p:cNvPr>
          <p:cNvSpPr txBox="1">
            <a:spLocks/>
          </p:cNvSpPr>
          <p:nvPr/>
        </p:nvSpPr>
        <p:spPr>
          <a:xfrm>
            <a:off x="887214" y="5493706"/>
            <a:ext cx="4093227" cy="697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Vymyslíme a napíšeme text</a:t>
            </a:r>
          </a:p>
          <a:p>
            <a:endParaRPr lang="cs-CZ" sz="24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41281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7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14FF514-C4C6-49D1-ADE5-D0B4BDE2CF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6706" y="399495"/>
            <a:ext cx="3558460" cy="621437"/>
          </a:xfrm>
        </p:spPr>
        <p:txBody>
          <a:bodyPr>
            <a:normAutofit/>
          </a:bodyPr>
          <a:lstStyle/>
          <a:p>
            <a:r>
              <a:rPr lang="cs-CZ" sz="2400" dirty="0"/>
              <a:t>Napíšeme adresu</a:t>
            </a:r>
          </a:p>
          <a:p>
            <a:endParaRPr lang="cs-CZ" sz="24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B0DC14FD-52F9-4BB4-A6A0-9B6C262D59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84" t="20788" r="56140" b="24794"/>
          <a:stretch/>
        </p:blipFill>
        <p:spPr>
          <a:xfrm>
            <a:off x="5527392" y="395767"/>
            <a:ext cx="1703757" cy="3284933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0F87617C-EA1D-4C38-A2CC-470BBF517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19" t="20788" r="65081" b="25225"/>
          <a:stretch/>
        </p:blipFill>
        <p:spPr>
          <a:xfrm>
            <a:off x="8866544" y="395767"/>
            <a:ext cx="1622580" cy="3284933"/>
          </a:xfrm>
          <a:prstGeom prst="rect">
            <a:avLst/>
          </a:prstGeom>
        </p:spPr>
      </p:pic>
      <p:pic>
        <p:nvPicPr>
          <p:cNvPr id="2050" name="Picture 2" descr="https://www.sossusice.cz/galerie/53/IMG_20191111_103854.jpg">
            <a:extLst>
              <a:ext uri="{FF2B5EF4-FFF2-40B4-BE49-F238E27FC236}">
                <a16:creationId xmlns:a16="http://schemas.microsoft.com/office/drawing/2014/main" id="{0A2591C2-8505-4E50-AAA7-EB2FFB24EB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7" t="22777" r="9068" b="9495"/>
          <a:stretch/>
        </p:blipFill>
        <p:spPr bwMode="auto">
          <a:xfrm>
            <a:off x="6308577" y="4024219"/>
            <a:ext cx="3518379" cy="252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ástupný symbol pro text 3">
            <a:extLst>
              <a:ext uri="{FF2B5EF4-FFF2-40B4-BE49-F238E27FC236}">
                <a16:creationId xmlns:a16="http://schemas.microsoft.com/office/drawing/2014/main" id="{103FE6AF-4108-4B0C-A77B-E3FB0325083C}"/>
              </a:ext>
            </a:extLst>
          </p:cNvPr>
          <p:cNvSpPr txBox="1">
            <a:spLocks/>
          </p:cNvSpPr>
          <p:nvPr/>
        </p:nvSpPr>
        <p:spPr>
          <a:xfrm>
            <a:off x="1121976" y="1323652"/>
            <a:ext cx="3929417" cy="720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Upravíme písmo a jeho barvu</a:t>
            </a:r>
          </a:p>
          <a:p>
            <a:endParaRPr lang="cs-CZ" sz="24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24" name="Zástupný symbol pro text 3">
            <a:extLst>
              <a:ext uri="{FF2B5EF4-FFF2-40B4-BE49-F238E27FC236}">
                <a16:creationId xmlns:a16="http://schemas.microsoft.com/office/drawing/2014/main" id="{22ACFA73-1AE3-4A2F-ACF5-A90FA1EBBDC6}"/>
              </a:ext>
            </a:extLst>
          </p:cNvPr>
          <p:cNvSpPr txBox="1">
            <a:spLocks/>
          </p:cNvSpPr>
          <p:nvPr/>
        </p:nvSpPr>
        <p:spPr>
          <a:xfrm>
            <a:off x="1146706" y="2585175"/>
            <a:ext cx="3558460" cy="1047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Můžeme zakoupit vouchery na další pohlednice</a:t>
            </a:r>
            <a:endParaRPr lang="cs-CZ" sz="2400" b="1" dirty="0"/>
          </a:p>
          <a:p>
            <a:endParaRPr lang="cs-CZ" sz="24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25" name="Zástupný symbol pro text 3">
            <a:extLst>
              <a:ext uri="{FF2B5EF4-FFF2-40B4-BE49-F238E27FC236}">
                <a16:creationId xmlns:a16="http://schemas.microsoft.com/office/drawing/2014/main" id="{970FBCAF-9CF2-49C6-BF6D-D0D846859115}"/>
              </a:ext>
            </a:extLst>
          </p:cNvPr>
          <p:cNvSpPr txBox="1">
            <a:spLocks/>
          </p:cNvSpPr>
          <p:nvPr/>
        </p:nvSpPr>
        <p:spPr>
          <a:xfrm>
            <a:off x="1146706" y="4173827"/>
            <a:ext cx="4380686" cy="6898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Vše on-line zaplatíme a odešleme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26" name="Zástupný symbol pro text 3">
            <a:extLst>
              <a:ext uri="{FF2B5EF4-FFF2-40B4-BE49-F238E27FC236}">
                <a16:creationId xmlns:a16="http://schemas.microsoft.com/office/drawing/2014/main" id="{916D5F6C-A8C2-4C45-AECF-9398CD541F7D}"/>
              </a:ext>
            </a:extLst>
          </p:cNvPr>
          <p:cNvSpPr txBox="1">
            <a:spLocks/>
          </p:cNvSpPr>
          <p:nvPr/>
        </p:nvSpPr>
        <p:spPr>
          <a:xfrm>
            <a:off x="1121977" y="5404722"/>
            <a:ext cx="4380687" cy="6898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Pošta pohlednici vytiskne a odešle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26280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A68BCC-F9E7-43AE-932F-9C636A338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771" y="328474"/>
            <a:ext cx="9925237" cy="1162975"/>
          </a:xfrm>
        </p:spPr>
        <p:txBody>
          <a:bodyPr>
            <a:normAutofit/>
          </a:bodyPr>
          <a:lstStyle/>
          <a:p>
            <a:r>
              <a:rPr lang="cs-CZ" b="1" dirty="0"/>
              <a:t>3.2 Integrace a přepracování digitálního obsahu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B240CB0-A304-4DF3-8181-CEFAE198E8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3178" y="1624614"/>
            <a:ext cx="10706470" cy="1083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Dokážeme upravit, upřesnit, vylepšit a integrovat nový obsah (informace, poznatky, znalosti) do stávajícího digitálního obsahu, a tím vytvořit originální a relevantní obsah? 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529E421-051D-4A8F-8E52-35D6FACADE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3178" y="2707802"/>
            <a:ext cx="1740023" cy="605542"/>
          </a:xfrm>
        </p:spPr>
        <p:txBody>
          <a:bodyPr>
            <a:normAutofit/>
          </a:bodyPr>
          <a:lstStyle/>
          <a:p>
            <a:r>
              <a:rPr lang="cs-CZ" dirty="0"/>
              <a:t>Text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4894478-1F74-47A6-8B4B-9414E83921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92" t="12038" r="50850" b="57670"/>
          <a:stretch/>
        </p:blipFill>
        <p:spPr>
          <a:xfrm>
            <a:off x="2457518" y="2709908"/>
            <a:ext cx="3184128" cy="177542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0A2FC88-673C-472A-A3C2-EC7DCB62C8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1909" r="19689" b="57800"/>
          <a:stretch/>
        </p:blipFill>
        <p:spPr>
          <a:xfrm>
            <a:off x="7987175" y="2682167"/>
            <a:ext cx="3106724" cy="174640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3F82FFC-9529-45A2-A059-340187EBCB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41" t="43139" r="50801" b="26570"/>
          <a:stretch/>
        </p:blipFill>
        <p:spPr>
          <a:xfrm>
            <a:off x="2457518" y="4822570"/>
            <a:ext cx="3184128" cy="177542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30D2361-C1D8-477D-BE04-3B4E3D09A9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43139" r="19785" b="26122"/>
          <a:stretch/>
        </p:blipFill>
        <p:spPr>
          <a:xfrm>
            <a:off x="7987175" y="4822570"/>
            <a:ext cx="3106724" cy="1777755"/>
          </a:xfrm>
          <a:prstGeom prst="rect">
            <a:avLst/>
          </a:prstGeom>
        </p:spPr>
      </p:pic>
      <p:sp>
        <p:nvSpPr>
          <p:cNvPr id="9" name="Zástupný symbol pro obsah 3">
            <a:extLst>
              <a:ext uri="{FF2B5EF4-FFF2-40B4-BE49-F238E27FC236}">
                <a16:creationId xmlns:a16="http://schemas.microsoft.com/office/drawing/2014/main" id="{77EC7939-4563-4840-9F9C-35B6DE6DFE8A}"/>
              </a:ext>
            </a:extLst>
          </p:cNvPr>
          <p:cNvSpPr txBox="1">
            <a:spLocks/>
          </p:cNvSpPr>
          <p:nvPr/>
        </p:nvSpPr>
        <p:spPr>
          <a:xfrm>
            <a:off x="6158144" y="2682167"/>
            <a:ext cx="1740023" cy="710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Obrázky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10" name="Zástupný symbol pro obsah 3">
            <a:extLst>
              <a:ext uri="{FF2B5EF4-FFF2-40B4-BE49-F238E27FC236}">
                <a16:creationId xmlns:a16="http://schemas.microsoft.com/office/drawing/2014/main" id="{82FAA5B9-28D7-4BDC-BA58-7AB15017FAD2}"/>
              </a:ext>
            </a:extLst>
          </p:cNvPr>
          <p:cNvSpPr txBox="1">
            <a:spLocks/>
          </p:cNvSpPr>
          <p:nvPr/>
        </p:nvSpPr>
        <p:spPr>
          <a:xfrm>
            <a:off x="6247152" y="4822570"/>
            <a:ext cx="1740023" cy="513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Zvuky</a:t>
            </a:r>
          </a:p>
          <a:p>
            <a:endParaRPr lang="cs-CZ" dirty="0"/>
          </a:p>
        </p:txBody>
      </p:sp>
      <p:sp>
        <p:nvSpPr>
          <p:cNvPr id="11" name="Zástupný symbol pro obsah 3">
            <a:extLst>
              <a:ext uri="{FF2B5EF4-FFF2-40B4-BE49-F238E27FC236}">
                <a16:creationId xmlns:a16="http://schemas.microsoft.com/office/drawing/2014/main" id="{EA0E0F9C-C7E1-4A6C-A7DE-34BEC65A1181}"/>
              </a:ext>
            </a:extLst>
          </p:cNvPr>
          <p:cNvSpPr txBox="1">
            <a:spLocks/>
          </p:cNvSpPr>
          <p:nvPr/>
        </p:nvSpPr>
        <p:spPr>
          <a:xfrm>
            <a:off x="1003178" y="4822570"/>
            <a:ext cx="1740023" cy="726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Video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15023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14FF514-C4C6-49D1-ADE5-D0B4BDE2CF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2812" y="1171853"/>
            <a:ext cx="4150726" cy="706341"/>
          </a:xfrm>
        </p:spPr>
        <p:txBody>
          <a:bodyPr>
            <a:noAutofit/>
          </a:bodyPr>
          <a:lstStyle/>
          <a:p>
            <a:r>
              <a:rPr lang="cs-CZ" sz="2400" dirty="0"/>
              <a:t>svobodně tvořit,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</p:txBody>
      </p:sp>
      <p:sp>
        <p:nvSpPr>
          <p:cNvPr id="5" name="Zástupný symbol pro text 3">
            <a:extLst>
              <a:ext uri="{FF2B5EF4-FFF2-40B4-BE49-F238E27FC236}">
                <a16:creationId xmlns:a16="http://schemas.microsoft.com/office/drawing/2014/main" id="{7B4F233D-56D2-4F6F-A386-B79643E9BF47}"/>
              </a:ext>
            </a:extLst>
          </p:cNvPr>
          <p:cNvSpPr txBox="1">
            <a:spLocks/>
          </p:cNvSpPr>
          <p:nvPr/>
        </p:nvSpPr>
        <p:spPr>
          <a:xfrm>
            <a:off x="962812" y="478736"/>
            <a:ext cx="10366574" cy="69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Umíme-li si vybrat vhodné aplikace a způsoby úpravy, můžeme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994694C-640C-443F-B988-640C4AD1BA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655" t="21359" r="19758" b="43689"/>
          <a:stretch/>
        </p:blipFill>
        <p:spPr>
          <a:xfrm>
            <a:off x="6878211" y="1056856"/>
            <a:ext cx="1830783" cy="123289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DD5D8ED-9838-4F44-A194-8554F5394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23" t="12427" r="61190" b="67767"/>
          <a:stretch/>
        </p:blipFill>
        <p:spPr>
          <a:xfrm>
            <a:off x="9633748" y="2756462"/>
            <a:ext cx="2388095" cy="1358284"/>
          </a:xfrm>
          <a:prstGeom prst="rect">
            <a:avLst/>
          </a:prstGeom>
        </p:spPr>
      </p:pic>
      <p:sp>
        <p:nvSpPr>
          <p:cNvPr id="11" name="Zástupný symbol pro text 3">
            <a:extLst>
              <a:ext uri="{FF2B5EF4-FFF2-40B4-BE49-F238E27FC236}">
                <a16:creationId xmlns:a16="http://schemas.microsoft.com/office/drawing/2014/main" id="{399CCAB9-E261-47A3-ABBE-65D02BA5A5D7}"/>
              </a:ext>
            </a:extLst>
          </p:cNvPr>
          <p:cNvSpPr txBox="1">
            <a:spLocks/>
          </p:cNvSpPr>
          <p:nvPr/>
        </p:nvSpPr>
        <p:spPr>
          <a:xfrm>
            <a:off x="962812" y="1903080"/>
            <a:ext cx="4150726" cy="69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data integrovat a propojovat,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92CC0626-812F-45E8-998F-D29CBCE06D22}"/>
              </a:ext>
            </a:extLst>
          </p:cNvPr>
          <p:cNvSpPr/>
          <p:nvPr/>
        </p:nvSpPr>
        <p:spPr>
          <a:xfrm>
            <a:off x="962809" y="2654318"/>
            <a:ext cx="2813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upravovat fotografie,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0553851B-9582-4617-A246-DC0FD159F307}"/>
              </a:ext>
            </a:extLst>
          </p:cNvPr>
          <p:cNvSpPr/>
          <p:nvPr/>
        </p:nvSpPr>
        <p:spPr>
          <a:xfrm>
            <a:off x="962809" y="4264687"/>
            <a:ext cx="35519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nahrávat vlastní komentáře,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44BAFAD3-0C18-463D-916E-0570ACB0BB16}"/>
              </a:ext>
            </a:extLst>
          </p:cNvPr>
          <p:cNvSpPr/>
          <p:nvPr/>
        </p:nvSpPr>
        <p:spPr>
          <a:xfrm>
            <a:off x="962809" y="5098932"/>
            <a:ext cx="59154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spojovat grafické symboly, texty a obrázky… 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5E004C51-475D-4852-A2FD-F12935E0583D}"/>
              </a:ext>
            </a:extLst>
          </p:cNvPr>
          <p:cNvSpPr/>
          <p:nvPr/>
        </p:nvSpPr>
        <p:spPr>
          <a:xfrm>
            <a:off x="1663455" y="6061611"/>
            <a:ext cx="5386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…a tato nová data následně prezentovat.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5688F542-026A-4170-9832-A618A1B8690A}"/>
              </a:ext>
            </a:extLst>
          </p:cNvPr>
          <p:cNvSpPr/>
          <p:nvPr/>
        </p:nvSpPr>
        <p:spPr>
          <a:xfrm>
            <a:off x="962809" y="3430442"/>
            <a:ext cx="4140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vkládat do videí hudbu a titulky,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FA221A0C-4EE9-4891-A62A-E7E6B8C399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50" t="33600" r="39050" b="46594"/>
          <a:stretch/>
        </p:blipFill>
        <p:spPr>
          <a:xfrm>
            <a:off x="9574614" y="1075665"/>
            <a:ext cx="2447229" cy="1244933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D1DB4B62-697C-49B3-A944-E4D24A2B0F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54" t="53734" r="61051" b="26460"/>
          <a:stretch/>
        </p:blipFill>
        <p:spPr>
          <a:xfrm>
            <a:off x="6925833" y="4567484"/>
            <a:ext cx="2247303" cy="123366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85D6A194-9ED3-4082-940E-EF2E6A2F96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49" t="53818" r="42288" b="26376"/>
          <a:stretch/>
        </p:blipFill>
        <p:spPr>
          <a:xfrm>
            <a:off x="6878211" y="2790767"/>
            <a:ext cx="2247303" cy="1341561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8BB3BA5D-D019-434F-BD85-86EB355B8A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85" t="32281" r="61628" b="49730"/>
          <a:stretch/>
        </p:blipFill>
        <p:spPr>
          <a:xfrm>
            <a:off x="9574614" y="4537403"/>
            <a:ext cx="2388094" cy="123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067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3">
            <a:extLst>
              <a:ext uri="{FF2B5EF4-FFF2-40B4-BE49-F238E27FC236}">
                <a16:creationId xmlns:a16="http://schemas.microsoft.com/office/drawing/2014/main" id="{7B4F233D-56D2-4F6F-A386-B79643E9BF47}"/>
              </a:ext>
            </a:extLst>
          </p:cNvPr>
          <p:cNvSpPr txBox="1">
            <a:spLocks/>
          </p:cNvSpPr>
          <p:nvPr/>
        </p:nvSpPr>
        <p:spPr>
          <a:xfrm>
            <a:off x="952872" y="480042"/>
            <a:ext cx="4447712" cy="9817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Programy pro tvorbu a úpravu textu a obrázků:</a:t>
            </a:r>
          </a:p>
          <a:p>
            <a:endParaRPr lang="cs-CZ" sz="2400" dirty="0"/>
          </a:p>
        </p:txBody>
      </p:sp>
      <p:pic>
        <p:nvPicPr>
          <p:cNvPr id="3074" name="Picture 2" descr="Microsoft Word thumbnail">
            <a:extLst>
              <a:ext uri="{FF2B5EF4-FFF2-40B4-BE49-F238E27FC236}">
                <a16:creationId xmlns:a16="http://schemas.microsoft.com/office/drawing/2014/main" id="{5FB0BF68-AA1B-44F0-BC67-387D5673EB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" t="11708" r="6909" b="11988"/>
          <a:stretch/>
        </p:blipFill>
        <p:spPr bwMode="auto">
          <a:xfrm>
            <a:off x="3066166" y="1687730"/>
            <a:ext cx="938051" cy="81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icrosoft Publisher">
            <a:extLst>
              <a:ext uri="{FF2B5EF4-FFF2-40B4-BE49-F238E27FC236}">
                <a16:creationId xmlns:a16="http://schemas.microsoft.com/office/drawing/2014/main" id="{589B0118-DD0E-4C9E-BD01-E2F0F4052A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4" b="6444"/>
          <a:stretch/>
        </p:blipFill>
        <p:spPr bwMode="auto">
          <a:xfrm>
            <a:off x="3053814" y="2957421"/>
            <a:ext cx="962754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LibreOffice Writer">
            <a:extLst>
              <a:ext uri="{FF2B5EF4-FFF2-40B4-BE49-F238E27FC236}">
                <a16:creationId xmlns:a16="http://schemas.microsoft.com/office/drawing/2014/main" id="{29558032-5097-4E71-A778-5C523CFCA1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7" r="8691"/>
          <a:stretch/>
        </p:blipFill>
        <p:spPr bwMode="auto">
          <a:xfrm>
            <a:off x="3038544" y="4265582"/>
            <a:ext cx="857300" cy="104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pro text 3">
            <a:extLst>
              <a:ext uri="{FF2B5EF4-FFF2-40B4-BE49-F238E27FC236}">
                <a16:creationId xmlns:a16="http://schemas.microsoft.com/office/drawing/2014/main" id="{BF93334F-CAF1-4905-A727-C408AC42FCC0}"/>
              </a:ext>
            </a:extLst>
          </p:cNvPr>
          <p:cNvSpPr txBox="1">
            <a:spLocks/>
          </p:cNvSpPr>
          <p:nvPr/>
        </p:nvSpPr>
        <p:spPr>
          <a:xfrm>
            <a:off x="949910" y="3094169"/>
            <a:ext cx="1988598" cy="420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MS Publisher</a:t>
            </a:r>
          </a:p>
        </p:txBody>
      </p:sp>
      <p:sp>
        <p:nvSpPr>
          <p:cNvPr id="21" name="Zástupný symbol pro text 3">
            <a:extLst>
              <a:ext uri="{FF2B5EF4-FFF2-40B4-BE49-F238E27FC236}">
                <a16:creationId xmlns:a16="http://schemas.microsoft.com/office/drawing/2014/main" id="{311A6296-0F82-4DA1-8B2E-FFE8765EDF21}"/>
              </a:ext>
            </a:extLst>
          </p:cNvPr>
          <p:cNvSpPr txBox="1">
            <a:spLocks/>
          </p:cNvSpPr>
          <p:nvPr/>
        </p:nvSpPr>
        <p:spPr>
          <a:xfrm>
            <a:off x="949910" y="1860456"/>
            <a:ext cx="1571347" cy="491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MS Word</a:t>
            </a:r>
          </a:p>
        </p:txBody>
      </p:sp>
      <p:sp>
        <p:nvSpPr>
          <p:cNvPr id="22" name="Zástupný symbol pro text 3">
            <a:extLst>
              <a:ext uri="{FF2B5EF4-FFF2-40B4-BE49-F238E27FC236}">
                <a16:creationId xmlns:a16="http://schemas.microsoft.com/office/drawing/2014/main" id="{60BC6E39-13A6-4633-929E-9D0E8CAEDCE8}"/>
              </a:ext>
            </a:extLst>
          </p:cNvPr>
          <p:cNvSpPr txBox="1">
            <a:spLocks/>
          </p:cNvSpPr>
          <p:nvPr/>
        </p:nvSpPr>
        <p:spPr>
          <a:xfrm>
            <a:off x="949910" y="4466333"/>
            <a:ext cx="1713392" cy="420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err="1"/>
              <a:t>LibreOffice</a:t>
            </a:r>
            <a:endParaRPr lang="cs-CZ" sz="2400" dirty="0"/>
          </a:p>
        </p:txBody>
      </p:sp>
      <p:sp>
        <p:nvSpPr>
          <p:cNvPr id="23" name="Zástupný symbol pro text 3">
            <a:extLst>
              <a:ext uri="{FF2B5EF4-FFF2-40B4-BE49-F238E27FC236}">
                <a16:creationId xmlns:a16="http://schemas.microsoft.com/office/drawing/2014/main" id="{7334BE11-35A4-427C-B2BE-38F223B880E1}"/>
              </a:ext>
            </a:extLst>
          </p:cNvPr>
          <p:cNvSpPr txBox="1">
            <a:spLocks/>
          </p:cNvSpPr>
          <p:nvPr/>
        </p:nvSpPr>
        <p:spPr>
          <a:xfrm>
            <a:off x="5805012" y="480042"/>
            <a:ext cx="4738698" cy="9817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Ve fotobankách lze vybírat z tisíců fotografií a obrázků:</a:t>
            </a:r>
          </a:p>
          <a:p>
            <a:endParaRPr lang="cs-CZ" sz="2400" dirty="0"/>
          </a:p>
        </p:txBody>
      </p:sp>
      <p:sp>
        <p:nvSpPr>
          <p:cNvPr id="24" name="Zástupný symbol pro text 3">
            <a:extLst>
              <a:ext uri="{FF2B5EF4-FFF2-40B4-BE49-F238E27FC236}">
                <a16:creationId xmlns:a16="http://schemas.microsoft.com/office/drawing/2014/main" id="{3EBBEF84-CEA4-473B-8A6F-BF525B12821B}"/>
              </a:ext>
            </a:extLst>
          </p:cNvPr>
          <p:cNvSpPr txBox="1">
            <a:spLocks/>
          </p:cNvSpPr>
          <p:nvPr/>
        </p:nvSpPr>
        <p:spPr>
          <a:xfrm>
            <a:off x="1322772" y="5875914"/>
            <a:ext cx="10022889" cy="8708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400" dirty="0"/>
              <a:t>Pro osobní potřebu hledejme obrázky zdarma nebo ve volně šiřitelné licenci </a:t>
            </a:r>
            <a:r>
              <a:rPr lang="cs-CZ" sz="2400" dirty="0" err="1"/>
              <a:t>Creative</a:t>
            </a:r>
            <a:r>
              <a:rPr lang="cs-CZ" sz="2400" dirty="0"/>
              <a:t> </a:t>
            </a:r>
            <a:r>
              <a:rPr lang="cs-CZ" sz="2400" dirty="0" err="1"/>
              <a:t>Commons</a:t>
            </a:r>
            <a:endParaRPr lang="cs-CZ" sz="2400" dirty="0"/>
          </a:p>
          <a:p>
            <a:endParaRPr lang="cs-CZ" sz="2400" dirty="0"/>
          </a:p>
        </p:txBody>
      </p:sp>
      <p:sp>
        <p:nvSpPr>
          <p:cNvPr id="25" name="Zástupný symbol pro text 3">
            <a:extLst>
              <a:ext uri="{FF2B5EF4-FFF2-40B4-BE49-F238E27FC236}">
                <a16:creationId xmlns:a16="http://schemas.microsoft.com/office/drawing/2014/main" id="{72F78BCD-0E60-460C-B704-D38B5A515654}"/>
              </a:ext>
            </a:extLst>
          </p:cNvPr>
          <p:cNvSpPr txBox="1">
            <a:spLocks/>
          </p:cNvSpPr>
          <p:nvPr/>
        </p:nvSpPr>
        <p:spPr>
          <a:xfrm>
            <a:off x="5811912" y="1882320"/>
            <a:ext cx="1769616" cy="491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Pixabay.com</a:t>
            </a:r>
          </a:p>
        </p:txBody>
      </p:sp>
      <p:sp>
        <p:nvSpPr>
          <p:cNvPr id="26" name="Zástupný symbol pro text 3">
            <a:extLst>
              <a:ext uri="{FF2B5EF4-FFF2-40B4-BE49-F238E27FC236}">
                <a16:creationId xmlns:a16="http://schemas.microsoft.com/office/drawing/2014/main" id="{ADC797D6-8DB5-41F8-9BAB-EF51E66A01C8}"/>
              </a:ext>
            </a:extLst>
          </p:cNvPr>
          <p:cNvSpPr txBox="1">
            <a:spLocks/>
          </p:cNvSpPr>
          <p:nvPr/>
        </p:nvSpPr>
        <p:spPr>
          <a:xfrm>
            <a:off x="5811912" y="3058762"/>
            <a:ext cx="2177989" cy="491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Freeimages.com</a:t>
            </a:r>
          </a:p>
        </p:txBody>
      </p:sp>
      <p:sp>
        <p:nvSpPr>
          <p:cNvPr id="27" name="Zástupný symbol pro text 3">
            <a:extLst>
              <a:ext uri="{FF2B5EF4-FFF2-40B4-BE49-F238E27FC236}">
                <a16:creationId xmlns:a16="http://schemas.microsoft.com/office/drawing/2014/main" id="{E045A283-CB1E-47B0-A519-A65682AEB544}"/>
              </a:ext>
            </a:extLst>
          </p:cNvPr>
          <p:cNvSpPr txBox="1">
            <a:spLocks/>
          </p:cNvSpPr>
          <p:nvPr/>
        </p:nvSpPr>
        <p:spPr>
          <a:xfrm>
            <a:off x="5805012" y="4466333"/>
            <a:ext cx="2184889" cy="491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Shutterstock.com</a:t>
            </a:r>
          </a:p>
        </p:txBody>
      </p:sp>
      <p:pic>
        <p:nvPicPr>
          <p:cNvPr id="28" name="Obrázek 27">
            <a:extLst>
              <a:ext uri="{FF2B5EF4-FFF2-40B4-BE49-F238E27FC236}">
                <a16:creationId xmlns:a16="http://schemas.microsoft.com/office/drawing/2014/main" id="{B6AE9219-B944-47C3-8912-B1EB09422E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24" t="21230" r="61262" b="58058"/>
          <a:stretch/>
        </p:blipFill>
        <p:spPr>
          <a:xfrm>
            <a:off x="8901342" y="1334220"/>
            <a:ext cx="2184889" cy="1360242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902F7D4E-C43B-4A0A-9A96-F04600B39B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121" t="21230" r="41165" b="58058"/>
          <a:stretch/>
        </p:blipFill>
        <p:spPr>
          <a:xfrm>
            <a:off x="8901342" y="2924946"/>
            <a:ext cx="2184890" cy="1360242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B8FCBFE9-FE88-4F04-BA33-4B1C69D902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106" t="21230" r="21180" b="58058"/>
          <a:stretch/>
        </p:blipFill>
        <p:spPr>
          <a:xfrm>
            <a:off x="8901342" y="4515672"/>
            <a:ext cx="2184889" cy="136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435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vod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8AB553DDE80049B500E6F690C3313F" ma:contentTypeVersion="13" ma:contentTypeDescription="Create a new document." ma:contentTypeScope="" ma:versionID="de18dde59fc7e7ac6eaafe4fb2ea6297">
  <xsd:schema xmlns:xsd="http://www.w3.org/2001/XMLSchema" xmlns:xs="http://www.w3.org/2001/XMLSchema" xmlns:p="http://schemas.microsoft.com/office/2006/metadata/properties" xmlns:ns3="e631ac69-03df-4ea1-83bf-76b8946f3c25" xmlns:ns4="c834ba55-3b87-4ee6-b43e-3e00fecffceb" targetNamespace="http://schemas.microsoft.com/office/2006/metadata/properties" ma:root="true" ma:fieldsID="4b52ae684aeb90041034fb1e0f6e288d" ns3:_="" ns4:_="">
    <xsd:import namespace="e631ac69-03df-4ea1-83bf-76b8946f3c25"/>
    <xsd:import namespace="c834ba55-3b87-4ee6-b43e-3e00fecffce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31ac69-03df-4ea1-83bf-76b8946f3c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34ba55-3b87-4ee6-b43e-3e00fecffce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E03D982-BE03-4A3B-9175-A857AF014A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A61C37E-3C1B-4C19-9EDB-1E039F4F62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31ac69-03df-4ea1-83bf-76b8946f3c25"/>
    <ds:schemaRef ds:uri="c834ba55-3b87-4ee6-b43e-3e00fecffc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A68E6BB-5D54-48E8-855D-C79F67AA05F4}">
  <ds:schemaRefs>
    <ds:schemaRef ds:uri="http://purl.org/dc/terms/"/>
    <ds:schemaRef ds:uri="e631ac69-03df-4ea1-83bf-76b8946f3c25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purl.org/dc/dcmitype/"/>
    <ds:schemaRef ds:uri="http://schemas.openxmlformats.org/package/2006/metadata/core-properties"/>
    <ds:schemaRef ds:uri="c834ba55-3b87-4ee6-b43e-3e00fecffceb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TM04033919[[fn=Obvod]]</Template>
  <TotalTime>522</TotalTime>
  <Words>495</Words>
  <Application>Microsoft Office PowerPoint</Application>
  <PresentationFormat>Širokoúhlá obrazovka</PresentationFormat>
  <Paragraphs>103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Trebuchet MS</vt:lpstr>
      <vt:lpstr>Tw Cen MT</vt:lpstr>
      <vt:lpstr>Obvod</vt:lpstr>
      <vt:lpstr>Motiv Office</vt:lpstr>
      <vt:lpstr>Číslo projektu / Projektnummer:  320 Název projektu: Udržitelnost a ochrana životního prostředí ve škole,  v práci a ve společnosti. Projektname: Nachhaltigkeit und Umweltschutz in Schule, Beruf und Gesellschaft. </vt:lpstr>
      <vt:lpstr>Tvorba digitálního obsahu</vt:lpstr>
      <vt:lpstr>3.1 Tvorba digitálního obsahu</vt:lpstr>
      <vt:lpstr>Prezentace aplikace PowerPoint</vt:lpstr>
      <vt:lpstr>Tvorba vlastní pohlednice</vt:lpstr>
      <vt:lpstr>Prezentace aplikace PowerPoint</vt:lpstr>
      <vt:lpstr>3.2 Integrace a přepracování digitálního obsahu</vt:lpstr>
      <vt:lpstr>Prezentace aplikace PowerPoint</vt:lpstr>
      <vt:lpstr>Prezentace aplikace PowerPoint</vt:lpstr>
      <vt:lpstr>Prezentace aplikace PowerPoint</vt:lpstr>
      <vt:lpstr>3.3 Autorská práva a licence</vt:lpstr>
      <vt:lpstr>licence</vt:lpstr>
      <vt:lpstr>Způsoby použití cizích děl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Číslo projektu / Projektnummer:  320 Název projektu: Udržitelnost a ochrana životního prostředí ve škole,  v práci a ve společnosti. Projektname: Nachhaltigkeit und Umweltschutz in Schule, Beruf und Gesellschaft.</dc:title>
  <dc:creator>Libuše Podzemská, Ing</dc:creator>
  <cp:lastModifiedBy>Marie Hlaváčová, Ing.</cp:lastModifiedBy>
  <cp:revision>40</cp:revision>
  <dcterms:created xsi:type="dcterms:W3CDTF">2021-05-21T08:35:04Z</dcterms:created>
  <dcterms:modified xsi:type="dcterms:W3CDTF">2022-01-24T20:30:39Z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0x0101006D8AB553DDE80049B500E6F690C3313F</vt:lpwstr>
  </property>
</Properties>
</file>