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9" r:id="rId5"/>
  </p:sldMasterIdLst>
  <p:sldIdLst>
    <p:sldId id="257" r:id="rId6"/>
    <p:sldId id="256" r:id="rId7"/>
    <p:sldId id="258" r:id="rId8"/>
    <p:sldId id="268" r:id="rId9"/>
    <p:sldId id="269" r:id="rId10"/>
    <p:sldId id="264" r:id="rId11"/>
    <p:sldId id="260" r:id="rId12"/>
    <p:sldId id="267" r:id="rId13"/>
    <p:sldId id="274" r:id="rId14"/>
    <p:sldId id="271" r:id="rId15"/>
    <p:sldId id="259" r:id="rId16"/>
    <p:sldId id="275" r:id="rId17"/>
    <p:sldId id="26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35" d="100"/>
          <a:sy n="35" d="100"/>
        </p:scale>
        <p:origin x="58" y="4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buše Podzemská, Ing" userId="b71e04d6-0f8c-4377-8788-29f7cca4519e" providerId="ADAL" clId="{DA47760F-81C2-4507-BAD5-1A8C3EAED5F3}"/>
    <pc:docChg chg="undo custSel addSld delSld modSld sldOrd modMainMaster">
      <pc:chgData name="Libuše Podzemská, Ing" userId="b71e04d6-0f8c-4377-8788-29f7cca4519e" providerId="ADAL" clId="{DA47760F-81C2-4507-BAD5-1A8C3EAED5F3}" dt="2021-05-23T08:52:09.180" v="6507" actId="1076"/>
      <pc:docMkLst>
        <pc:docMk/>
      </pc:docMkLst>
      <pc:sldChg chg="addSp delSp modSp modTransition delAnim modAnim">
        <pc:chgData name="Libuše Podzemská, Ing" userId="b71e04d6-0f8c-4377-8788-29f7cca4519e" providerId="ADAL" clId="{DA47760F-81C2-4507-BAD5-1A8C3EAED5F3}" dt="2021-05-21T17:57:53.142" v="6423" actId="20577"/>
        <pc:sldMkLst>
          <pc:docMk/>
          <pc:sldMk cId="2516670876" sldId="256"/>
        </pc:sldMkLst>
        <pc:spChg chg="mod">
          <ac:chgData name="Libuše Podzemská, Ing" userId="b71e04d6-0f8c-4377-8788-29f7cca4519e" providerId="ADAL" clId="{DA47760F-81C2-4507-BAD5-1A8C3EAED5F3}" dt="2021-05-21T17:57:42.902" v="6417" actId="122"/>
          <ac:spMkLst>
            <pc:docMk/>
            <pc:sldMk cId="2516670876" sldId="256"/>
            <ac:spMk id="2" creationId="{578A3172-81BF-4EED-9F05-8A2F61AE17E1}"/>
          </ac:spMkLst>
        </pc:spChg>
        <pc:spChg chg="mod">
          <ac:chgData name="Libuše Podzemská, Ing" userId="b71e04d6-0f8c-4377-8788-29f7cca4519e" providerId="ADAL" clId="{DA47760F-81C2-4507-BAD5-1A8C3EAED5F3}" dt="2021-05-21T17:57:53.142" v="6423" actId="20577"/>
          <ac:spMkLst>
            <pc:docMk/>
            <pc:sldMk cId="2516670876" sldId="256"/>
            <ac:spMk id="3" creationId="{F4F0A309-0856-4776-A58E-E5DD11B80D67}"/>
          </ac:spMkLst>
        </pc:spChg>
        <pc:spChg chg="add del mod">
          <ac:chgData name="Libuše Podzemská, Ing" userId="b71e04d6-0f8c-4377-8788-29f7cca4519e" providerId="ADAL" clId="{DA47760F-81C2-4507-BAD5-1A8C3EAED5F3}" dt="2021-05-21T17:43:04.382" v="6306"/>
          <ac:spMkLst>
            <pc:docMk/>
            <pc:sldMk cId="2516670876" sldId="256"/>
            <ac:spMk id="4" creationId="{6F4F66D8-6B31-4A63-860B-C8D752922783}"/>
          </ac:spMkLst>
        </pc:spChg>
        <pc:spChg chg="add del mod">
          <ac:chgData name="Libuše Podzemská, Ing" userId="b71e04d6-0f8c-4377-8788-29f7cca4519e" providerId="ADAL" clId="{DA47760F-81C2-4507-BAD5-1A8C3EAED5F3}" dt="2021-05-21T17:49:56.682" v="6386" actId="478"/>
          <ac:spMkLst>
            <pc:docMk/>
            <pc:sldMk cId="2516670876" sldId="256"/>
            <ac:spMk id="5" creationId="{F82F35F6-4828-4874-AE17-832649B06E6F}"/>
          </ac:spMkLst>
        </pc:spChg>
      </pc:sldChg>
      <pc:sldChg chg="modSp modTransition">
        <pc:chgData name="Libuše Podzemská, Ing" userId="b71e04d6-0f8c-4377-8788-29f7cca4519e" providerId="ADAL" clId="{DA47760F-81C2-4507-BAD5-1A8C3EAED5F3}" dt="2021-05-21T15:37:26.781" v="3936"/>
        <pc:sldMkLst>
          <pc:docMk/>
          <pc:sldMk cId="3240303768" sldId="257"/>
        </pc:sldMkLst>
        <pc:spChg chg="mod">
          <ac:chgData name="Libuše Podzemská, Ing" userId="b71e04d6-0f8c-4377-8788-29f7cca4519e" providerId="ADAL" clId="{DA47760F-81C2-4507-BAD5-1A8C3EAED5F3}" dt="2021-05-21T09:11:53.175" v="25" actId="20577"/>
          <ac:spMkLst>
            <pc:docMk/>
            <pc:sldMk cId="3240303768" sldId="257"/>
            <ac:spMk id="3" creationId="{00000000-0000-0000-0000-000000000000}"/>
          </ac:spMkLst>
        </pc:spChg>
      </pc:sldChg>
      <pc:sldChg chg="addSp delSp modSp add modTransition modAnim">
        <pc:chgData name="Libuše Podzemská, Ing" userId="b71e04d6-0f8c-4377-8788-29f7cca4519e" providerId="ADAL" clId="{DA47760F-81C2-4507-BAD5-1A8C3EAED5F3}" dt="2021-05-21T17:35:07.238" v="6253"/>
        <pc:sldMkLst>
          <pc:docMk/>
          <pc:sldMk cId="1124383418" sldId="258"/>
        </pc:sldMkLst>
        <pc:spChg chg="mod">
          <ac:chgData name="Libuše Podzemská, Ing" userId="b71e04d6-0f8c-4377-8788-29f7cca4519e" providerId="ADAL" clId="{DA47760F-81C2-4507-BAD5-1A8C3EAED5F3}" dt="2021-05-21T11:29:55.052" v="1683" actId="113"/>
          <ac:spMkLst>
            <pc:docMk/>
            <pc:sldMk cId="1124383418" sldId="258"/>
            <ac:spMk id="2" creationId="{EAA68BCC-F9E7-43AE-932F-9C636A338C00}"/>
          </ac:spMkLst>
        </pc:spChg>
        <pc:spChg chg="mod">
          <ac:chgData name="Libuše Podzemská, Ing" userId="b71e04d6-0f8c-4377-8788-29f7cca4519e" providerId="ADAL" clId="{DA47760F-81C2-4507-BAD5-1A8C3EAED5F3}" dt="2021-05-21T10:12:03.427" v="1263" actId="1076"/>
          <ac:spMkLst>
            <pc:docMk/>
            <pc:sldMk cId="1124383418" sldId="258"/>
            <ac:spMk id="3" creationId="{AB240CB0-A304-4DF3-8181-CEFAE198E831}"/>
          </ac:spMkLst>
        </pc:spChg>
        <pc:spChg chg="del mod">
          <ac:chgData name="Libuše Podzemská, Ing" userId="b71e04d6-0f8c-4377-8788-29f7cca4519e" providerId="ADAL" clId="{DA47760F-81C2-4507-BAD5-1A8C3EAED5F3}" dt="2021-05-21T10:11:53.541" v="1261" actId="478"/>
          <ac:spMkLst>
            <pc:docMk/>
            <pc:sldMk cId="1124383418" sldId="258"/>
            <ac:spMk id="4" creationId="{D529E421-051D-4A8F-8E52-35D6FACADEE9}"/>
          </ac:spMkLst>
        </pc:spChg>
        <pc:spChg chg="add del mod">
          <ac:chgData name="Libuše Podzemská, Ing" userId="b71e04d6-0f8c-4377-8788-29f7cca4519e" providerId="ADAL" clId="{DA47760F-81C2-4507-BAD5-1A8C3EAED5F3}" dt="2021-05-21T10:11:56.911" v="1262" actId="478"/>
          <ac:spMkLst>
            <pc:docMk/>
            <pc:sldMk cId="1124383418" sldId="258"/>
            <ac:spMk id="6" creationId="{6BB7FFE4-1D6A-4ABB-AAF9-1280DA835EEE}"/>
          </ac:spMkLst>
        </pc:spChg>
        <pc:picChg chg="add del">
          <ac:chgData name="Libuše Podzemská, Ing" userId="b71e04d6-0f8c-4377-8788-29f7cca4519e" providerId="ADAL" clId="{DA47760F-81C2-4507-BAD5-1A8C3EAED5F3}" dt="2021-05-21T10:31:39.842" v="1328" actId="478"/>
          <ac:picMkLst>
            <pc:docMk/>
            <pc:sldMk cId="1124383418" sldId="258"/>
            <ac:picMk id="17" creationId="{BE1D9C2D-3906-489B-9EF3-CDC4A38ED5AD}"/>
          </ac:picMkLst>
        </pc:picChg>
        <pc:picChg chg="add mod">
          <ac:chgData name="Libuše Podzemská, Ing" userId="b71e04d6-0f8c-4377-8788-29f7cca4519e" providerId="ADAL" clId="{DA47760F-81C2-4507-BAD5-1A8C3EAED5F3}" dt="2021-05-21T10:35:23.420" v="1345" actId="1076"/>
          <ac:picMkLst>
            <pc:docMk/>
            <pc:sldMk cId="1124383418" sldId="258"/>
            <ac:picMk id="1026" creationId="{A87CC774-EF87-4E83-B47F-748B7D2433DB}"/>
          </ac:picMkLst>
        </pc:picChg>
        <pc:picChg chg="add mod">
          <ac:chgData name="Libuše Podzemská, Ing" userId="b71e04d6-0f8c-4377-8788-29f7cca4519e" providerId="ADAL" clId="{DA47760F-81C2-4507-BAD5-1A8C3EAED5F3}" dt="2021-05-21T10:37:18.800" v="1370" actId="1076"/>
          <ac:picMkLst>
            <pc:docMk/>
            <pc:sldMk cId="1124383418" sldId="258"/>
            <ac:picMk id="1028" creationId="{1603C644-09A4-4F49-ACAD-766A0A294DCC}"/>
          </ac:picMkLst>
        </pc:picChg>
        <pc:picChg chg="add mod">
          <ac:chgData name="Libuše Podzemská, Ing" userId="b71e04d6-0f8c-4377-8788-29f7cca4519e" providerId="ADAL" clId="{DA47760F-81C2-4507-BAD5-1A8C3EAED5F3}" dt="2021-05-21T10:36:51.790" v="1361" actId="1076"/>
          <ac:picMkLst>
            <pc:docMk/>
            <pc:sldMk cId="1124383418" sldId="258"/>
            <ac:picMk id="1030" creationId="{F0A9B7B4-08F8-4428-B773-68B229BF2B8F}"/>
          </ac:picMkLst>
        </pc:picChg>
        <pc:picChg chg="add mod">
          <ac:chgData name="Libuše Podzemská, Ing" userId="b71e04d6-0f8c-4377-8788-29f7cca4519e" providerId="ADAL" clId="{DA47760F-81C2-4507-BAD5-1A8C3EAED5F3}" dt="2021-05-21T10:35:46.410" v="1350" actId="1076"/>
          <ac:picMkLst>
            <pc:docMk/>
            <pc:sldMk cId="1124383418" sldId="258"/>
            <ac:picMk id="1032" creationId="{3D5FC98B-BAB4-4B2B-B7E1-F8435A9447DD}"/>
          </ac:picMkLst>
        </pc:picChg>
        <pc:picChg chg="add mod modCrop">
          <ac:chgData name="Libuše Podzemská, Ing" userId="b71e04d6-0f8c-4377-8788-29f7cca4519e" providerId="ADAL" clId="{DA47760F-81C2-4507-BAD5-1A8C3EAED5F3}" dt="2021-05-21T10:37:07.880" v="1368" actId="1076"/>
          <ac:picMkLst>
            <pc:docMk/>
            <pc:sldMk cId="1124383418" sldId="258"/>
            <ac:picMk id="1034" creationId="{6B1E5A5F-0984-47C5-9A5C-500FADA67409}"/>
          </ac:picMkLst>
        </pc:picChg>
        <pc:picChg chg="add mod">
          <ac:chgData name="Libuše Podzemská, Ing" userId="b71e04d6-0f8c-4377-8788-29f7cca4519e" providerId="ADAL" clId="{DA47760F-81C2-4507-BAD5-1A8C3EAED5F3}" dt="2021-05-21T10:36:43.157" v="1359" actId="1076"/>
          <ac:picMkLst>
            <pc:docMk/>
            <pc:sldMk cId="1124383418" sldId="258"/>
            <ac:picMk id="1036" creationId="{2DAD0DD8-A31D-46B1-BF9E-886984BA2ADB}"/>
          </ac:picMkLst>
        </pc:picChg>
        <pc:picChg chg="add mod">
          <ac:chgData name="Libuše Podzemská, Ing" userId="b71e04d6-0f8c-4377-8788-29f7cca4519e" providerId="ADAL" clId="{DA47760F-81C2-4507-BAD5-1A8C3EAED5F3}" dt="2021-05-21T10:37:14" v="1369" actId="1076"/>
          <ac:picMkLst>
            <pc:docMk/>
            <pc:sldMk cId="1124383418" sldId="258"/>
            <ac:picMk id="1038" creationId="{396AB8FB-632C-479B-956A-3D25961A5908}"/>
          </ac:picMkLst>
        </pc:picChg>
        <pc:picChg chg="add mod">
          <ac:chgData name="Libuše Podzemská, Ing" userId="b71e04d6-0f8c-4377-8788-29f7cca4519e" providerId="ADAL" clId="{DA47760F-81C2-4507-BAD5-1A8C3EAED5F3}" dt="2021-05-21T10:36:37.460" v="1358" actId="1076"/>
          <ac:picMkLst>
            <pc:docMk/>
            <pc:sldMk cId="1124383418" sldId="258"/>
            <ac:picMk id="1040" creationId="{1F42EABE-0FD4-41A5-97A2-317B13432CBC}"/>
          </ac:picMkLst>
        </pc:picChg>
        <pc:picChg chg="add mod">
          <ac:chgData name="Libuše Podzemská, Ing" userId="b71e04d6-0f8c-4377-8788-29f7cca4519e" providerId="ADAL" clId="{DA47760F-81C2-4507-BAD5-1A8C3EAED5F3}" dt="2021-05-21T10:36:49.340" v="1360" actId="1076"/>
          <ac:picMkLst>
            <pc:docMk/>
            <pc:sldMk cId="1124383418" sldId="258"/>
            <ac:picMk id="1042" creationId="{7C51E2A2-C1DF-43C9-B81E-DAB282E16CC7}"/>
          </ac:picMkLst>
        </pc:picChg>
        <pc:picChg chg="add mod">
          <ac:chgData name="Libuše Podzemská, Ing" userId="b71e04d6-0f8c-4377-8788-29f7cca4519e" providerId="ADAL" clId="{DA47760F-81C2-4507-BAD5-1A8C3EAED5F3}" dt="2021-05-21T10:35:26.660" v="1346" actId="1076"/>
          <ac:picMkLst>
            <pc:docMk/>
            <pc:sldMk cId="1124383418" sldId="258"/>
            <ac:picMk id="1044" creationId="{6ECBB7E0-2A95-4CCD-B39F-06612D82FC54}"/>
          </ac:picMkLst>
        </pc:picChg>
      </pc:sldChg>
      <pc:sldChg chg="addSp modSp add modTransition modAnim">
        <pc:chgData name="Libuše Podzemská, Ing" userId="b71e04d6-0f8c-4377-8788-29f7cca4519e" providerId="ADAL" clId="{DA47760F-81C2-4507-BAD5-1A8C3EAED5F3}" dt="2021-05-21T17:22:20.124" v="6003" actId="14100"/>
        <pc:sldMkLst>
          <pc:docMk/>
          <pc:sldMk cId="135364078" sldId="259"/>
        </pc:sldMkLst>
        <pc:spChg chg="mod">
          <ac:chgData name="Libuše Podzemská, Ing" userId="b71e04d6-0f8c-4377-8788-29f7cca4519e" providerId="ADAL" clId="{DA47760F-81C2-4507-BAD5-1A8C3EAED5F3}" dt="2021-05-21T17:18:41.480" v="5874" actId="1076"/>
          <ac:spMkLst>
            <pc:docMk/>
            <pc:sldMk cId="135364078" sldId="259"/>
            <ac:spMk id="2" creationId="{EAA68BCC-F9E7-43AE-932F-9C636A338C00}"/>
          </ac:spMkLst>
        </pc:spChg>
        <pc:spChg chg="mod">
          <ac:chgData name="Libuše Podzemská, Ing" userId="b71e04d6-0f8c-4377-8788-29f7cca4519e" providerId="ADAL" clId="{DA47760F-81C2-4507-BAD5-1A8C3EAED5F3}" dt="2021-05-21T17:18:45.652" v="5875" actId="1076"/>
          <ac:spMkLst>
            <pc:docMk/>
            <pc:sldMk cId="135364078" sldId="259"/>
            <ac:spMk id="3" creationId="{AB240CB0-A304-4DF3-8181-CEFAE198E831}"/>
          </ac:spMkLst>
        </pc:spChg>
        <pc:spChg chg="mod">
          <ac:chgData name="Libuše Podzemská, Ing" userId="b71e04d6-0f8c-4377-8788-29f7cca4519e" providerId="ADAL" clId="{DA47760F-81C2-4507-BAD5-1A8C3EAED5F3}" dt="2021-05-21T17:22:20.124" v="6003" actId="14100"/>
          <ac:spMkLst>
            <pc:docMk/>
            <pc:sldMk cId="135364078" sldId="259"/>
            <ac:spMk id="4" creationId="{D529E421-051D-4A8F-8E52-35D6FACADEE9}"/>
          </ac:spMkLst>
        </pc:spChg>
        <pc:spChg chg="add mod">
          <ac:chgData name="Libuše Podzemská, Ing" userId="b71e04d6-0f8c-4377-8788-29f7cca4519e" providerId="ADAL" clId="{DA47760F-81C2-4507-BAD5-1A8C3EAED5F3}" dt="2021-05-21T17:22:14.654" v="6002" actId="14100"/>
          <ac:spMkLst>
            <pc:docMk/>
            <pc:sldMk cId="135364078" sldId="259"/>
            <ac:spMk id="6" creationId="{8CA81302-A4FB-4190-8CA5-571B4B927849}"/>
          </ac:spMkLst>
        </pc:spChg>
        <pc:picChg chg="add mod">
          <ac:chgData name="Libuše Podzemská, Ing" userId="b71e04d6-0f8c-4377-8788-29f7cca4519e" providerId="ADAL" clId="{DA47760F-81C2-4507-BAD5-1A8C3EAED5F3}" dt="2021-05-21T17:17:12.024" v="5841" actId="1076"/>
          <ac:picMkLst>
            <pc:docMk/>
            <pc:sldMk cId="135364078" sldId="259"/>
            <ac:picMk id="4098" creationId="{84A38953-3D0E-47D1-A2E2-46FF74FB07AA}"/>
          </ac:picMkLst>
        </pc:picChg>
      </pc:sldChg>
      <pc:sldChg chg="addSp modSp add modTransition modAnim">
        <pc:chgData name="Libuše Podzemská, Ing" userId="b71e04d6-0f8c-4377-8788-29f7cca4519e" providerId="ADAL" clId="{DA47760F-81C2-4507-BAD5-1A8C3EAED5F3}" dt="2021-05-21T17:37:28.460" v="6273" actId="1076"/>
        <pc:sldMkLst>
          <pc:docMk/>
          <pc:sldMk cId="2821502302" sldId="260"/>
        </pc:sldMkLst>
        <pc:spChg chg="mod">
          <ac:chgData name="Libuše Podzemská, Ing" userId="b71e04d6-0f8c-4377-8788-29f7cca4519e" providerId="ADAL" clId="{DA47760F-81C2-4507-BAD5-1A8C3EAED5F3}" dt="2021-05-21T11:41:58.734" v="1750" actId="1076"/>
          <ac:spMkLst>
            <pc:docMk/>
            <pc:sldMk cId="2821502302" sldId="260"/>
            <ac:spMk id="2" creationId="{EAA68BCC-F9E7-43AE-932F-9C636A338C00}"/>
          </ac:spMkLst>
        </pc:spChg>
        <pc:spChg chg="mod">
          <ac:chgData name="Libuše Podzemská, Ing" userId="b71e04d6-0f8c-4377-8788-29f7cca4519e" providerId="ADAL" clId="{DA47760F-81C2-4507-BAD5-1A8C3EAED5F3}" dt="2021-05-21T15:59:21.969" v="4694" actId="14100"/>
          <ac:spMkLst>
            <pc:docMk/>
            <pc:sldMk cId="2821502302" sldId="260"/>
            <ac:spMk id="3" creationId="{AB240CB0-A304-4DF3-8181-CEFAE198E831}"/>
          </ac:spMkLst>
        </pc:spChg>
        <pc:spChg chg="mod">
          <ac:chgData name="Libuše Podzemská, Ing" userId="b71e04d6-0f8c-4377-8788-29f7cca4519e" providerId="ADAL" clId="{DA47760F-81C2-4507-BAD5-1A8C3EAED5F3}" dt="2021-05-21T11:51:54.835" v="1932" actId="1076"/>
          <ac:spMkLst>
            <pc:docMk/>
            <pc:sldMk cId="2821502302" sldId="260"/>
            <ac:spMk id="4" creationId="{D529E421-051D-4A8F-8E52-35D6FACADEE9}"/>
          </ac:spMkLst>
        </pc:spChg>
        <pc:spChg chg="add mod">
          <ac:chgData name="Libuše Podzemská, Ing" userId="b71e04d6-0f8c-4377-8788-29f7cca4519e" providerId="ADAL" clId="{DA47760F-81C2-4507-BAD5-1A8C3EAED5F3}" dt="2021-05-21T11:52:42.574" v="1959" actId="5793"/>
          <ac:spMkLst>
            <pc:docMk/>
            <pc:sldMk cId="2821502302" sldId="260"/>
            <ac:spMk id="9" creationId="{77EC7939-4563-4840-9F9C-35B6DE6DFE8A}"/>
          </ac:spMkLst>
        </pc:spChg>
        <pc:spChg chg="add mod">
          <ac:chgData name="Libuše Podzemská, Ing" userId="b71e04d6-0f8c-4377-8788-29f7cca4519e" providerId="ADAL" clId="{DA47760F-81C2-4507-BAD5-1A8C3EAED5F3}" dt="2021-05-21T17:37:28.460" v="6273" actId="1076"/>
          <ac:spMkLst>
            <pc:docMk/>
            <pc:sldMk cId="2821502302" sldId="260"/>
            <ac:spMk id="10" creationId="{82FAA5B9-28D7-4BDC-BA58-7AB15017FAD2}"/>
          </ac:spMkLst>
        </pc:spChg>
        <pc:spChg chg="add mod">
          <ac:chgData name="Libuše Podzemská, Ing" userId="b71e04d6-0f8c-4377-8788-29f7cca4519e" providerId="ADAL" clId="{DA47760F-81C2-4507-BAD5-1A8C3EAED5F3}" dt="2021-05-21T11:53:15.515" v="1963" actId="1076"/>
          <ac:spMkLst>
            <pc:docMk/>
            <pc:sldMk cId="2821502302" sldId="260"/>
            <ac:spMk id="11" creationId="{EA0E0F9C-C7E1-4A6C-A7DE-34BEC65A1181}"/>
          </ac:spMkLst>
        </pc:spChg>
        <pc:picChg chg="add mod modCrop">
          <ac:chgData name="Libuše Podzemská, Ing" userId="b71e04d6-0f8c-4377-8788-29f7cca4519e" providerId="ADAL" clId="{DA47760F-81C2-4507-BAD5-1A8C3EAED5F3}" dt="2021-05-21T11:51:22.705" v="1927" actId="1076"/>
          <ac:picMkLst>
            <pc:docMk/>
            <pc:sldMk cId="2821502302" sldId="260"/>
            <ac:picMk id="5" creationId="{C4894478-1F74-47A6-8B4B-9414E839211B}"/>
          </ac:picMkLst>
        </pc:picChg>
        <pc:picChg chg="add mod modCrop">
          <ac:chgData name="Libuše Podzemská, Ing" userId="b71e04d6-0f8c-4377-8788-29f7cca4519e" providerId="ADAL" clId="{DA47760F-81C2-4507-BAD5-1A8C3EAED5F3}" dt="2021-05-21T11:51:36.328" v="1930" actId="1076"/>
          <ac:picMkLst>
            <pc:docMk/>
            <pc:sldMk cId="2821502302" sldId="260"/>
            <ac:picMk id="6" creationId="{50A2FC88-673C-472A-A3C2-EC7DCB62C88C}"/>
          </ac:picMkLst>
        </pc:picChg>
        <pc:picChg chg="add mod modCrop">
          <ac:chgData name="Libuše Podzemská, Ing" userId="b71e04d6-0f8c-4377-8788-29f7cca4519e" providerId="ADAL" clId="{DA47760F-81C2-4507-BAD5-1A8C3EAED5F3}" dt="2021-05-21T11:53:03.335" v="1960" actId="1076"/>
          <ac:picMkLst>
            <pc:docMk/>
            <pc:sldMk cId="2821502302" sldId="260"/>
            <ac:picMk id="7" creationId="{53F82FFC-9529-45A2-A059-340187EBCB36}"/>
          </ac:picMkLst>
        </pc:picChg>
        <pc:picChg chg="add mod modCrop">
          <ac:chgData name="Libuše Podzemská, Ing" userId="b71e04d6-0f8c-4377-8788-29f7cca4519e" providerId="ADAL" clId="{DA47760F-81C2-4507-BAD5-1A8C3EAED5F3}" dt="2021-05-21T11:53:06.026" v="1961" actId="1076"/>
          <ac:picMkLst>
            <pc:docMk/>
            <pc:sldMk cId="2821502302" sldId="260"/>
            <ac:picMk id="8" creationId="{930D2361-C1D8-477D-BE04-3B4E3D09A904}"/>
          </ac:picMkLst>
        </pc:picChg>
      </pc:sldChg>
      <pc:sldChg chg="addSp delSp modSp add ord modTransition modAnim">
        <pc:chgData name="Libuše Podzemská, Ing" userId="b71e04d6-0f8c-4377-8788-29f7cca4519e" providerId="ADAL" clId="{DA47760F-81C2-4507-BAD5-1A8C3EAED5F3}" dt="2021-05-21T17:38:44.133" v="6281" actId="20577"/>
        <pc:sldMkLst>
          <pc:docMk/>
          <pc:sldMk cId="2332365589" sldId="263"/>
        </pc:sldMkLst>
        <pc:spChg chg="mod">
          <ac:chgData name="Libuše Podzemská, Ing" userId="b71e04d6-0f8c-4377-8788-29f7cca4519e" providerId="ADAL" clId="{DA47760F-81C2-4507-BAD5-1A8C3EAED5F3}" dt="2021-05-21T17:26:44.669" v="6216" actId="1076"/>
          <ac:spMkLst>
            <pc:docMk/>
            <pc:sldMk cId="2332365589" sldId="263"/>
            <ac:spMk id="2" creationId="{8683D5FC-2419-470E-9A13-FF4168F28764}"/>
          </ac:spMkLst>
        </pc:spChg>
        <pc:spChg chg="del">
          <ac:chgData name="Libuše Podzemská, Ing" userId="b71e04d6-0f8c-4377-8788-29f7cca4519e" providerId="ADAL" clId="{DA47760F-81C2-4507-BAD5-1A8C3EAED5F3}" dt="2021-05-21T15:06:08.660" v="3196" actId="478"/>
          <ac:spMkLst>
            <pc:docMk/>
            <pc:sldMk cId="2332365589" sldId="263"/>
            <ac:spMk id="3" creationId="{7C6C55D3-B0D7-4F2A-887F-E74CD43BE918}"/>
          </ac:spMkLst>
        </pc:spChg>
        <pc:spChg chg="mod">
          <ac:chgData name="Libuše Podzemská, Ing" userId="b71e04d6-0f8c-4377-8788-29f7cca4519e" providerId="ADAL" clId="{DA47760F-81C2-4507-BAD5-1A8C3EAED5F3}" dt="2021-05-21T17:38:44.133" v="6281" actId="20577"/>
          <ac:spMkLst>
            <pc:docMk/>
            <pc:sldMk cId="2332365589" sldId="263"/>
            <ac:spMk id="4" creationId="{D14FF514-C4C6-49D1-ADE5-D0B4BDE2CF27}"/>
          </ac:spMkLst>
        </pc:spChg>
        <pc:picChg chg="add del mod modCrop">
          <ac:chgData name="Libuše Podzemská, Ing" userId="b71e04d6-0f8c-4377-8788-29f7cca4519e" providerId="ADAL" clId="{DA47760F-81C2-4507-BAD5-1A8C3EAED5F3}" dt="2021-05-21T15:20:51.262" v="3642" actId="478"/>
          <ac:picMkLst>
            <pc:docMk/>
            <pc:sldMk cId="2332365589" sldId="263"/>
            <ac:picMk id="5" creationId="{780ECD4E-6BE3-4799-A666-84868A5A4573}"/>
          </ac:picMkLst>
        </pc:picChg>
        <pc:picChg chg="add mod modCrop">
          <ac:chgData name="Libuše Podzemská, Ing" userId="b71e04d6-0f8c-4377-8788-29f7cca4519e" providerId="ADAL" clId="{DA47760F-81C2-4507-BAD5-1A8C3EAED5F3}" dt="2021-05-21T17:27:04.253" v="6220" actId="1076"/>
          <ac:picMkLst>
            <pc:docMk/>
            <pc:sldMk cId="2332365589" sldId="263"/>
            <ac:picMk id="6" creationId="{82DE71BE-A5BA-4631-9E49-4C00EA7AAA50}"/>
          </ac:picMkLst>
        </pc:picChg>
      </pc:sldChg>
      <pc:sldChg chg="addSp delSp modSp add ord modTransition delAnim modAnim">
        <pc:chgData name="Libuše Podzemská, Ing" userId="b71e04d6-0f8c-4377-8788-29f7cca4519e" providerId="ADAL" clId="{DA47760F-81C2-4507-BAD5-1A8C3EAED5F3}" dt="2021-05-21T17:37:08.252" v="6270" actId="14100"/>
        <pc:sldMkLst>
          <pc:docMk/>
          <pc:sldMk cId="802628053" sldId="264"/>
        </pc:sldMkLst>
        <pc:spChg chg="del mod">
          <ac:chgData name="Libuše Podzemská, Ing" userId="b71e04d6-0f8c-4377-8788-29f7cca4519e" providerId="ADAL" clId="{DA47760F-81C2-4507-BAD5-1A8C3EAED5F3}" dt="2021-05-21T11:30:39.297" v="1690" actId="478"/>
          <ac:spMkLst>
            <pc:docMk/>
            <pc:sldMk cId="802628053" sldId="264"/>
            <ac:spMk id="2" creationId="{8683D5FC-2419-470E-9A13-FF4168F28764}"/>
          </ac:spMkLst>
        </pc:spChg>
        <pc:spChg chg="del">
          <ac:chgData name="Libuše Podzemská, Ing" userId="b71e04d6-0f8c-4377-8788-29f7cca4519e" providerId="ADAL" clId="{DA47760F-81C2-4507-BAD5-1A8C3EAED5F3}" dt="2021-05-21T09:38:05.184" v="880" actId="478"/>
          <ac:spMkLst>
            <pc:docMk/>
            <pc:sldMk cId="802628053" sldId="264"/>
            <ac:spMk id="3" creationId="{7C6C55D3-B0D7-4F2A-887F-E74CD43BE918}"/>
          </ac:spMkLst>
        </pc:spChg>
        <pc:spChg chg="mod">
          <ac:chgData name="Libuše Podzemská, Ing" userId="b71e04d6-0f8c-4377-8788-29f7cca4519e" providerId="ADAL" clId="{DA47760F-81C2-4507-BAD5-1A8C3EAED5F3}" dt="2021-05-21T15:50:59" v="4421" actId="14100"/>
          <ac:spMkLst>
            <pc:docMk/>
            <pc:sldMk cId="802628053" sldId="264"/>
            <ac:spMk id="4" creationId="{D14FF514-C4C6-49D1-ADE5-D0B4BDE2CF27}"/>
          </ac:spMkLst>
        </pc:spChg>
        <pc:spChg chg="add del mod">
          <ac:chgData name="Libuše Podzemská, Ing" userId="b71e04d6-0f8c-4377-8788-29f7cca4519e" providerId="ADAL" clId="{DA47760F-81C2-4507-BAD5-1A8C3EAED5F3}" dt="2021-05-21T11:30:43.376" v="1691" actId="478"/>
          <ac:spMkLst>
            <pc:docMk/>
            <pc:sldMk cId="802628053" sldId="264"/>
            <ac:spMk id="20" creationId="{77D597F4-A278-492D-8753-B36B02F4A1B9}"/>
          </ac:spMkLst>
        </pc:spChg>
        <pc:spChg chg="add mod">
          <ac:chgData name="Libuše Podzemská, Ing" userId="b71e04d6-0f8c-4377-8788-29f7cca4519e" providerId="ADAL" clId="{DA47760F-81C2-4507-BAD5-1A8C3EAED5F3}" dt="2021-05-21T17:37:08.252" v="6270" actId="14100"/>
          <ac:spMkLst>
            <pc:docMk/>
            <pc:sldMk cId="802628053" sldId="264"/>
            <ac:spMk id="23" creationId="{103FE6AF-4108-4B0C-A77B-E3FB0325083C}"/>
          </ac:spMkLst>
        </pc:spChg>
        <pc:spChg chg="add mod">
          <ac:chgData name="Libuše Podzemská, Ing" userId="b71e04d6-0f8c-4377-8788-29f7cca4519e" providerId="ADAL" clId="{DA47760F-81C2-4507-BAD5-1A8C3EAED5F3}" dt="2021-05-21T15:53:53.859" v="4672" actId="1076"/>
          <ac:spMkLst>
            <pc:docMk/>
            <pc:sldMk cId="802628053" sldId="264"/>
            <ac:spMk id="24" creationId="{22ACFA73-1AE3-4A2F-ACF5-A90FA1EBBDC6}"/>
          </ac:spMkLst>
        </pc:spChg>
        <pc:spChg chg="add mod">
          <ac:chgData name="Libuše Podzemská, Ing" userId="b71e04d6-0f8c-4377-8788-29f7cca4519e" providerId="ADAL" clId="{DA47760F-81C2-4507-BAD5-1A8C3EAED5F3}" dt="2021-05-21T17:36:32.254" v="6261" actId="1076"/>
          <ac:spMkLst>
            <pc:docMk/>
            <pc:sldMk cId="802628053" sldId="264"/>
            <ac:spMk id="25" creationId="{970FBCAF-9CF2-49C6-BF6D-D0D846859115}"/>
          </ac:spMkLst>
        </pc:spChg>
        <pc:spChg chg="add mod">
          <ac:chgData name="Libuše Podzemská, Ing" userId="b71e04d6-0f8c-4377-8788-29f7cca4519e" providerId="ADAL" clId="{DA47760F-81C2-4507-BAD5-1A8C3EAED5F3}" dt="2021-05-21T17:36:53.324" v="6268" actId="1076"/>
          <ac:spMkLst>
            <pc:docMk/>
            <pc:sldMk cId="802628053" sldId="264"/>
            <ac:spMk id="26" creationId="{916D5F6C-A8C2-4C45-AECF-9398CD541F7D}"/>
          </ac:spMkLst>
        </pc:spChg>
        <pc:picChg chg="add del mod modCrop">
          <ac:chgData name="Libuše Podzemská, Ing" userId="b71e04d6-0f8c-4377-8788-29f7cca4519e" providerId="ADAL" clId="{DA47760F-81C2-4507-BAD5-1A8C3EAED5F3}" dt="2021-05-21T11:13:12.887" v="1435"/>
          <ac:picMkLst>
            <pc:docMk/>
            <pc:sldMk cId="802628053" sldId="264"/>
            <ac:picMk id="5" creationId="{8B0E7DE4-3BD7-40CE-BC9C-34CC55AC8E37}"/>
          </ac:picMkLst>
        </pc:picChg>
        <pc:picChg chg="add del mod modCrop">
          <ac:chgData name="Libuše Podzemská, Ing" userId="b71e04d6-0f8c-4377-8788-29f7cca4519e" providerId="ADAL" clId="{DA47760F-81C2-4507-BAD5-1A8C3EAED5F3}" dt="2021-05-21T11:13:35.008" v="1444"/>
          <ac:picMkLst>
            <pc:docMk/>
            <pc:sldMk cId="802628053" sldId="264"/>
            <ac:picMk id="6" creationId="{EC32D5A1-E92A-42CC-8AC8-2EEE92515070}"/>
          </ac:picMkLst>
        </pc:picChg>
        <pc:picChg chg="add del mod modCrop">
          <ac:chgData name="Libuše Podzemská, Ing" userId="b71e04d6-0f8c-4377-8788-29f7cca4519e" providerId="ADAL" clId="{DA47760F-81C2-4507-BAD5-1A8C3EAED5F3}" dt="2021-05-21T11:14:06.185" v="1454"/>
          <ac:picMkLst>
            <pc:docMk/>
            <pc:sldMk cId="802628053" sldId="264"/>
            <ac:picMk id="7" creationId="{3CEEA8FE-30B0-4409-8EDC-1B14C7798A7C}"/>
          </ac:picMkLst>
        </pc:picChg>
        <pc:picChg chg="add del mod modCrop">
          <ac:chgData name="Libuše Podzemská, Ing" userId="b71e04d6-0f8c-4377-8788-29f7cca4519e" providerId="ADAL" clId="{DA47760F-81C2-4507-BAD5-1A8C3EAED5F3}" dt="2021-05-21T11:07:05.211" v="1379"/>
          <ac:picMkLst>
            <pc:docMk/>
            <pc:sldMk cId="802628053" sldId="264"/>
            <ac:picMk id="8" creationId="{947EC36C-CFBF-40E4-B92C-D0F6F6E2B988}"/>
          </ac:picMkLst>
        </pc:picChg>
        <pc:picChg chg="add del mod modCrop">
          <ac:chgData name="Libuše Podzemská, Ing" userId="b71e04d6-0f8c-4377-8788-29f7cca4519e" providerId="ADAL" clId="{DA47760F-81C2-4507-BAD5-1A8C3EAED5F3}" dt="2021-05-21T11:07:21.870" v="1384"/>
          <ac:picMkLst>
            <pc:docMk/>
            <pc:sldMk cId="802628053" sldId="264"/>
            <ac:picMk id="9" creationId="{F2213DB1-177F-493E-A574-61975D2C1BC2}"/>
          </ac:picMkLst>
        </pc:picChg>
        <pc:picChg chg="add del mod modCrop">
          <ac:chgData name="Libuše Podzemská, Ing" userId="b71e04d6-0f8c-4377-8788-29f7cca4519e" providerId="ADAL" clId="{DA47760F-81C2-4507-BAD5-1A8C3EAED5F3}" dt="2021-05-21T11:30:27.387" v="1686" actId="478"/>
          <ac:picMkLst>
            <pc:docMk/>
            <pc:sldMk cId="802628053" sldId="264"/>
            <ac:picMk id="10" creationId="{441966EB-3136-42F3-8338-3F96F10F8475}"/>
          </ac:picMkLst>
        </pc:picChg>
        <pc:picChg chg="add del mod modCrop">
          <ac:chgData name="Libuše Podzemská, Ing" userId="b71e04d6-0f8c-4377-8788-29f7cca4519e" providerId="ADAL" clId="{DA47760F-81C2-4507-BAD5-1A8C3EAED5F3}" dt="2021-05-21T11:09:15.868" v="1399" actId="478"/>
          <ac:picMkLst>
            <pc:docMk/>
            <pc:sldMk cId="802628053" sldId="264"/>
            <ac:picMk id="11" creationId="{E1288E50-882E-4D91-9BB1-9F507A0684F7}"/>
          </ac:picMkLst>
        </pc:picChg>
        <pc:picChg chg="add del mod modCrop">
          <ac:chgData name="Libuše Podzemská, Ing" userId="b71e04d6-0f8c-4377-8788-29f7cca4519e" providerId="ADAL" clId="{DA47760F-81C2-4507-BAD5-1A8C3EAED5F3}" dt="2021-05-21T11:30:29.756" v="1687" actId="478"/>
          <ac:picMkLst>
            <pc:docMk/>
            <pc:sldMk cId="802628053" sldId="264"/>
            <ac:picMk id="12" creationId="{F1E84FC0-6A74-4B3F-85F7-453D0F4016FF}"/>
          </ac:picMkLst>
        </pc:picChg>
        <pc:picChg chg="add del mod modCrop">
          <ac:chgData name="Libuše Podzemská, Ing" userId="b71e04d6-0f8c-4377-8788-29f7cca4519e" providerId="ADAL" clId="{DA47760F-81C2-4507-BAD5-1A8C3EAED5F3}" dt="2021-05-21T11:30:32.356" v="1688" actId="478"/>
          <ac:picMkLst>
            <pc:docMk/>
            <pc:sldMk cId="802628053" sldId="264"/>
            <ac:picMk id="13" creationId="{A30351C2-A46A-45CA-A59C-7D0054CDEDFB}"/>
          </ac:picMkLst>
        </pc:picChg>
        <pc:picChg chg="add del mod modCrop">
          <ac:chgData name="Libuše Podzemská, Ing" userId="b71e04d6-0f8c-4377-8788-29f7cca4519e" providerId="ADAL" clId="{DA47760F-81C2-4507-BAD5-1A8C3EAED5F3}" dt="2021-05-21T11:30:34.586" v="1689" actId="478"/>
          <ac:picMkLst>
            <pc:docMk/>
            <pc:sldMk cId="802628053" sldId="264"/>
            <ac:picMk id="14" creationId="{BE3CCE29-AC99-4918-BCE4-7269438EFC66}"/>
          </ac:picMkLst>
        </pc:picChg>
        <pc:picChg chg="add del mod modCrop">
          <ac:chgData name="Libuše Podzemská, Ing" userId="b71e04d6-0f8c-4377-8788-29f7cca4519e" providerId="ADAL" clId="{DA47760F-81C2-4507-BAD5-1A8C3EAED5F3}" dt="2021-05-21T11:32:21.928" v="1704"/>
          <ac:picMkLst>
            <pc:docMk/>
            <pc:sldMk cId="802628053" sldId="264"/>
            <ac:picMk id="15" creationId="{D285A140-CC9C-43B9-951A-AB15489B96DF}"/>
          </ac:picMkLst>
        </pc:picChg>
        <pc:picChg chg="add mod modCrop">
          <ac:chgData name="Libuše Podzemská, Ing" userId="b71e04d6-0f8c-4377-8788-29f7cca4519e" providerId="ADAL" clId="{DA47760F-81C2-4507-BAD5-1A8C3EAED5F3}" dt="2021-05-21T15:57:58.449" v="4692" actId="1076"/>
          <ac:picMkLst>
            <pc:docMk/>
            <pc:sldMk cId="802628053" sldId="264"/>
            <ac:picMk id="16" creationId="{B0DC14FD-52F9-4BB4-A6A0-9B6C262D596B}"/>
          </ac:picMkLst>
        </pc:picChg>
        <pc:picChg chg="add del">
          <ac:chgData name="Libuše Podzemská, Ing" userId="b71e04d6-0f8c-4377-8788-29f7cca4519e" providerId="ADAL" clId="{DA47760F-81C2-4507-BAD5-1A8C3EAED5F3}" dt="2021-05-21T11:16:35.361" v="1472"/>
          <ac:picMkLst>
            <pc:docMk/>
            <pc:sldMk cId="802628053" sldId="264"/>
            <ac:picMk id="17" creationId="{DF721ACB-91DC-485A-9650-00A34F813E07}"/>
          </ac:picMkLst>
        </pc:picChg>
        <pc:picChg chg="add mod modCrop">
          <ac:chgData name="Libuše Podzemská, Ing" userId="b71e04d6-0f8c-4377-8788-29f7cca4519e" providerId="ADAL" clId="{DA47760F-81C2-4507-BAD5-1A8C3EAED5F3}" dt="2021-05-21T15:57:54.849" v="4691" actId="1076"/>
          <ac:picMkLst>
            <pc:docMk/>
            <pc:sldMk cId="802628053" sldId="264"/>
            <ac:picMk id="18" creationId="{0F87617C-EA1D-4C38-A2CC-470BBF5172C7}"/>
          </ac:picMkLst>
        </pc:picChg>
        <pc:picChg chg="add del mod">
          <ac:chgData name="Libuše Podzemská, Ing" userId="b71e04d6-0f8c-4377-8788-29f7cca4519e" providerId="ADAL" clId="{DA47760F-81C2-4507-BAD5-1A8C3EAED5F3}" dt="2021-05-21T15:57:38.585" v="4689" actId="478"/>
          <ac:picMkLst>
            <pc:docMk/>
            <pc:sldMk cId="802628053" sldId="264"/>
            <ac:picMk id="21" creationId="{DD46C1D3-E309-4D38-8843-84FD0FAABD93}"/>
          </ac:picMkLst>
        </pc:picChg>
        <pc:picChg chg="add mod modCrop">
          <ac:chgData name="Libuše Podzemská, Ing" userId="b71e04d6-0f8c-4377-8788-29f7cca4519e" providerId="ADAL" clId="{DA47760F-81C2-4507-BAD5-1A8C3EAED5F3}" dt="2021-05-21T15:58:03.179" v="4693" actId="1076"/>
          <ac:picMkLst>
            <pc:docMk/>
            <pc:sldMk cId="802628053" sldId="264"/>
            <ac:picMk id="2050" creationId="{0A2591C2-8505-4E50-AAA7-EB2FFB24EB02}"/>
          </ac:picMkLst>
        </pc:picChg>
      </pc:sldChg>
      <pc:sldChg chg="addSp delSp modSp add modTransition modAnim">
        <pc:chgData name="Libuše Podzemská, Ing" userId="b71e04d6-0f8c-4377-8788-29f7cca4519e" providerId="ADAL" clId="{DA47760F-81C2-4507-BAD5-1A8C3EAED5F3}" dt="2021-05-21T17:37:43.569" v="6274"/>
        <pc:sldMkLst>
          <pc:docMk/>
          <pc:sldMk cId="2737006787" sldId="267"/>
        </pc:sldMkLst>
        <pc:spChg chg="del">
          <ac:chgData name="Libuše Podzemská, Ing" userId="b71e04d6-0f8c-4377-8788-29f7cca4519e" providerId="ADAL" clId="{DA47760F-81C2-4507-BAD5-1A8C3EAED5F3}" dt="2021-05-21T11:55:27.233" v="2011" actId="478"/>
          <ac:spMkLst>
            <pc:docMk/>
            <pc:sldMk cId="2737006787" sldId="267"/>
            <ac:spMk id="2" creationId="{8683D5FC-2419-470E-9A13-FF4168F28764}"/>
          </ac:spMkLst>
        </pc:spChg>
        <pc:spChg chg="del">
          <ac:chgData name="Libuše Podzemská, Ing" userId="b71e04d6-0f8c-4377-8788-29f7cca4519e" providerId="ADAL" clId="{DA47760F-81C2-4507-BAD5-1A8C3EAED5F3}" dt="2021-05-21T11:56:34.583" v="2014" actId="478"/>
          <ac:spMkLst>
            <pc:docMk/>
            <pc:sldMk cId="2737006787" sldId="267"/>
            <ac:spMk id="3" creationId="{7C6C55D3-B0D7-4F2A-887F-E74CD43BE918}"/>
          </ac:spMkLst>
        </pc:spChg>
        <pc:spChg chg="mod">
          <ac:chgData name="Libuše Podzemská, Ing" userId="b71e04d6-0f8c-4377-8788-29f7cca4519e" providerId="ADAL" clId="{DA47760F-81C2-4507-BAD5-1A8C3EAED5F3}" dt="2021-05-21T16:11:55.469" v="4854" actId="14100"/>
          <ac:spMkLst>
            <pc:docMk/>
            <pc:sldMk cId="2737006787" sldId="267"/>
            <ac:spMk id="4" creationId="{D14FF514-C4C6-49D1-ADE5-D0B4BDE2CF27}"/>
          </ac:spMkLst>
        </pc:spChg>
        <pc:spChg chg="add mod">
          <ac:chgData name="Libuše Podzemská, Ing" userId="b71e04d6-0f8c-4377-8788-29f7cca4519e" providerId="ADAL" clId="{DA47760F-81C2-4507-BAD5-1A8C3EAED5F3}" dt="2021-05-21T16:04:24.919" v="4758" actId="1076"/>
          <ac:spMkLst>
            <pc:docMk/>
            <pc:sldMk cId="2737006787" sldId="267"/>
            <ac:spMk id="5" creationId="{7B4F233D-56D2-4F6F-A386-B79643E9BF47}"/>
          </ac:spMkLst>
        </pc:spChg>
        <pc:spChg chg="add del">
          <ac:chgData name="Libuše Podzemská, Ing" userId="b71e04d6-0f8c-4377-8788-29f7cca4519e" providerId="ADAL" clId="{DA47760F-81C2-4507-BAD5-1A8C3EAED5F3}" dt="2021-05-21T11:57:56.408" v="2104"/>
          <ac:spMkLst>
            <pc:docMk/>
            <pc:sldMk cId="2737006787" sldId="267"/>
            <ac:spMk id="6" creationId="{6E5F84DE-4A56-4A4B-A854-21542B20FA08}"/>
          </ac:spMkLst>
        </pc:spChg>
        <pc:spChg chg="add del mod">
          <ac:chgData name="Libuše Podzemská, Ing" userId="b71e04d6-0f8c-4377-8788-29f7cca4519e" providerId="ADAL" clId="{DA47760F-81C2-4507-BAD5-1A8C3EAED5F3}" dt="2021-05-21T16:04:05.609" v="4752" actId="478"/>
          <ac:spMkLst>
            <pc:docMk/>
            <pc:sldMk cId="2737006787" sldId="267"/>
            <ac:spMk id="7" creationId="{9443DFFD-75BA-4BEA-BCAB-F803E6576AB2}"/>
          </ac:spMkLst>
        </pc:spChg>
        <pc:spChg chg="add del mod">
          <ac:chgData name="Libuše Podzemská, Ing" userId="b71e04d6-0f8c-4377-8788-29f7cca4519e" providerId="ADAL" clId="{DA47760F-81C2-4507-BAD5-1A8C3EAED5F3}" dt="2021-05-21T16:04:07.339" v="4753" actId="478"/>
          <ac:spMkLst>
            <pc:docMk/>
            <pc:sldMk cId="2737006787" sldId="267"/>
            <ac:spMk id="8" creationId="{A262B71E-6D34-4806-9258-95BF5577E44D}"/>
          </ac:spMkLst>
        </pc:spChg>
        <pc:spChg chg="add mod">
          <ac:chgData name="Libuše Podzemská, Ing" userId="b71e04d6-0f8c-4377-8788-29f7cca4519e" providerId="ADAL" clId="{DA47760F-81C2-4507-BAD5-1A8C3EAED5F3}" dt="2021-05-21T16:12:26.308" v="4856" actId="14100"/>
          <ac:spMkLst>
            <pc:docMk/>
            <pc:sldMk cId="2737006787" sldId="267"/>
            <ac:spMk id="11" creationId="{399CCAB9-E261-47A3-ABBE-65D02BA5A5D7}"/>
          </ac:spMkLst>
        </pc:spChg>
        <pc:spChg chg="add mod">
          <ac:chgData name="Libuše Podzemská, Ing" userId="b71e04d6-0f8c-4377-8788-29f7cca4519e" providerId="ADAL" clId="{DA47760F-81C2-4507-BAD5-1A8C3EAED5F3}" dt="2021-05-21T16:12:47.379" v="4858" actId="1076"/>
          <ac:spMkLst>
            <pc:docMk/>
            <pc:sldMk cId="2737006787" sldId="267"/>
            <ac:spMk id="12" creationId="{92CC0626-812F-45E8-998F-D29CBCE06D22}"/>
          </ac:spMkLst>
        </pc:spChg>
        <pc:spChg chg="add mod">
          <ac:chgData name="Libuše Podzemská, Ing" userId="b71e04d6-0f8c-4377-8788-29f7cca4519e" providerId="ADAL" clId="{DA47760F-81C2-4507-BAD5-1A8C3EAED5F3}" dt="2021-05-21T16:13:21.688" v="4862" actId="1076"/>
          <ac:spMkLst>
            <pc:docMk/>
            <pc:sldMk cId="2737006787" sldId="267"/>
            <ac:spMk id="13" creationId="{0553851B-9582-4617-A246-DC0FD159F307}"/>
          </ac:spMkLst>
        </pc:spChg>
        <pc:spChg chg="add mod">
          <ac:chgData name="Libuše Podzemská, Ing" userId="b71e04d6-0f8c-4377-8788-29f7cca4519e" providerId="ADAL" clId="{DA47760F-81C2-4507-BAD5-1A8C3EAED5F3}" dt="2021-05-21T16:13:36.178" v="4864" actId="1076"/>
          <ac:spMkLst>
            <pc:docMk/>
            <pc:sldMk cId="2737006787" sldId="267"/>
            <ac:spMk id="14" creationId="{44BAFAD3-0C18-463D-916E-0570ACB0BB16}"/>
          </ac:spMkLst>
        </pc:spChg>
        <pc:spChg chg="add mod">
          <ac:chgData name="Libuše Podzemská, Ing" userId="b71e04d6-0f8c-4377-8788-29f7cca4519e" providerId="ADAL" clId="{DA47760F-81C2-4507-BAD5-1A8C3EAED5F3}" dt="2021-05-21T16:20:40.958" v="4914" actId="1076"/>
          <ac:spMkLst>
            <pc:docMk/>
            <pc:sldMk cId="2737006787" sldId="267"/>
            <ac:spMk id="15" creationId="{5E004C51-475D-4852-A2FD-F12935E0583D}"/>
          </ac:spMkLst>
        </pc:spChg>
        <pc:spChg chg="add mod">
          <ac:chgData name="Libuše Podzemská, Ing" userId="b71e04d6-0f8c-4377-8788-29f7cca4519e" providerId="ADAL" clId="{DA47760F-81C2-4507-BAD5-1A8C3EAED5F3}" dt="2021-05-21T16:13:02.918" v="4860" actId="1076"/>
          <ac:spMkLst>
            <pc:docMk/>
            <pc:sldMk cId="2737006787" sldId="267"/>
            <ac:spMk id="16" creationId="{5688F542-026A-4170-9832-A618A1B8690A}"/>
          </ac:spMkLst>
        </pc:spChg>
        <pc:picChg chg="add mod modCrop">
          <ac:chgData name="Libuše Podzemská, Ing" userId="b71e04d6-0f8c-4377-8788-29f7cca4519e" providerId="ADAL" clId="{DA47760F-81C2-4507-BAD5-1A8C3EAED5F3}" dt="2021-05-21T16:25:47.078" v="4939" actId="14100"/>
          <ac:picMkLst>
            <pc:docMk/>
            <pc:sldMk cId="2737006787" sldId="267"/>
            <ac:picMk id="9" creationId="{2994694C-640C-443F-B988-640C4AD1BA63}"/>
          </ac:picMkLst>
        </pc:picChg>
        <pc:picChg chg="add mod modCrop">
          <ac:chgData name="Libuše Podzemská, Ing" userId="b71e04d6-0f8c-4377-8788-29f7cca4519e" providerId="ADAL" clId="{DA47760F-81C2-4507-BAD5-1A8C3EAED5F3}" dt="2021-05-21T16:19:07.588" v="4903" actId="1076"/>
          <ac:picMkLst>
            <pc:docMk/>
            <pc:sldMk cId="2737006787" sldId="267"/>
            <ac:picMk id="10" creationId="{1DD5D8ED-9838-4F44-A194-8554F53949C8}"/>
          </ac:picMkLst>
        </pc:picChg>
        <pc:picChg chg="add del mod">
          <ac:chgData name="Libuše Podzemská, Ing" userId="b71e04d6-0f8c-4377-8788-29f7cca4519e" providerId="ADAL" clId="{DA47760F-81C2-4507-BAD5-1A8C3EAED5F3}" dt="2021-05-21T16:24:44.428" v="4933" actId="478"/>
          <ac:picMkLst>
            <pc:docMk/>
            <pc:sldMk cId="2737006787" sldId="267"/>
            <ac:picMk id="17" creationId="{9DF0B5D9-E6C4-49EA-B67B-9CF578CA667A}"/>
          </ac:picMkLst>
        </pc:picChg>
        <pc:picChg chg="add mod">
          <ac:chgData name="Libuše Podzemská, Ing" userId="b71e04d6-0f8c-4377-8788-29f7cca4519e" providerId="ADAL" clId="{DA47760F-81C2-4507-BAD5-1A8C3EAED5F3}" dt="2021-05-21T16:19:51.138" v="4907" actId="1076"/>
          <ac:picMkLst>
            <pc:docMk/>
            <pc:sldMk cId="2737006787" sldId="267"/>
            <ac:picMk id="18" creationId="{FA221A0C-4EE9-4891-A62A-E7E6B8C39978}"/>
          </ac:picMkLst>
        </pc:picChg>
        <pc:picChg chg="add mod">
          <ac:chgData name="Libuše Podzemská, Ing" userId="b71e04d6-0f8c-4377-8788-29f7cca4519e" providerId="ADAL" clId="{DA47760F-81C2-4507-BAD5-1A8C3EAED5F3}" dt="2021-05-21T16:18:56.238" v="4902" actId="1076"/>
          <ac:picMkLst>
            <pc:docMk/>
            <pc:sldMk cId="2737006787" sldId="267"/>
            <ac:picMk id="19" creationId="{D1DB4B62-697C-49B3-A944-E4D24A2B0FCB}"/>
          </ac:picMkLst>
        </pc:picChg>
        <pc:picChg chg="add mod modCrop">
          <ac:chgData name="Libuše Podzemská, Ing" userId="b71e04d6-0f8c-4377-8788-29f7cca4519e" providerId="ADAL" clId="{DA47760F-81C2-4507-BAD5-1A8C3EAED5F3}" dt="2021-05-21T16:20:23.518" v="4912" actId="1076"/>
          <ac:picMkLst>
            <pc:docMk/>
            <pc:sldMk cId="2737006787" sldId="267"/>
            <ac:picMk id="20" creationId="{85D6A194-9ED3-4082-940E-EF2E6A2F9642}"/>
          </ac:picMkLst>
        </pc:picChg>
        <pc:picChg chg="add mod modCrop">
          <ac:chgData name="Libuše Podzemská, Ing" userId="b71e04d6-0f8c-4377-8788-29f7cca4519e" providerId="ADAL" clId="{DA47760F-81C2-4507-BAD5-1A8C3EAED5F3}" dt="2021-05-21T16:25:02.798" v="4936" actId="732"/>
          <ac:picMkLst>
            <pc:docMk/>
            <pc:sldMk cId="2737006787" sldId="267"/>
            <ac:picMk id="21" creationId="{8BB3BA5D-D019-434F-BD85-86EB355B8A72}"/>
          </ac:picMkLst>
        </pc:picChg>
      </pc:sldChg>
      <pc:sldChg chg="addSp delSp modSp add modTransition modAnim">
        <pc:chgData name="Libuše Podzemská, Ing" userId="b71e04d6-0f8c-4377-8788-29f7cca4519e" providerId="ADAL" clId="{DA47760F-81C2-4507-BAD5-1A8C3EAED5F3}" dt="2021-05-21T15:41:43.771" v="3989"/>
        <pc:sldMkLst>
          <pc:docMk/>
          <pc:sldMk cId="3449641561" sldId="268"/>
        </pc:sldMkLst>
        <pc:spChg chg="del">
          <ac:chgData name="Libuše Podzemská, Ing" userId="b71e04d6-0f8c-4377-8788-29f7cca4519e" providerId="ADAL" clId="{DA47760F-81C2-4507-BAD5-1A8C3EAED5F3}" dt="2021-05-21T10:50:31.939" v="1371" actId="478"/>
          <ac:spMkLst>
            <pc:docMk/>
            <pc:sldMk cId="3449641561" sldId="268"/>
            <ac:spMk id="2" creationId="{EAA68BCC-F9E7-43AE-932F-9C636A338C00}"/>
          </ac:spMkLst>
        </pc:spChg>
        <pc:spChg chg="del">
          <ac:chgData name="Libuše Podzemská, Ing" userId="b71e04d6-0f8c-4377-8788-29f7cca4519e" providerId="ADAL" clId="{DA47760F-81C2-4507-BAD5-1A8C3EAED5F3}" dt="2021-05-21T10:50:39.564" v="1373" actId="478"/>
          <ac:spMkLst>
            <pc:docMk/>
            <pc:sldMk cId="3449641561" sldId="268"/>
            <ac:spMk id="3" creationId="{AB240CB0-A304-4DF3-8181-CEFAE198E831}"/>
          </ac:spMkLst>
        </pc:spChg>
        <pc:spChg chg="mod">
          <ac:chgData name="Libuše Podzemská, Ing" userId="b71e04d6-0f8c-4377-8788-29f7cca4519e" providerId="ADAL" clId="{DA47760F-81C2-4507-BAD5-1A8C3EAED5F3}" dt="2021-05-21T15:40:44.849" v="3984" actId="20577"/>
          <ac:spMkLst>
            <pc:docMk/>
            <pc:sldMk cId="3449641561" sldId="268"/>
            <ac:spMk id="4" creationId="{D529E421-051D-4A8F-8E52-35D6FACADEE9}"/>
          </ac:spMkLst>
        </pc:spChg>
        <pc:spChg chg="add del mod">
          <ac:chgData name="Libuše Podzemská, Ing" userId="b71e04d6-0f8c-4377-8788-29f7cca4519e" providerId="ADAL" clId="{DA47760F-81C2-4507-BAD5-1A8C3EAED5F3}" dt="2021-05-21T10:50:35.250" v="1372" actId="478"/>
          <ac:spMkLst>
            <pc:docMk/>
            <pc:sldMk cId="3449641561" sldId="268"/>
            <ac:spMk id="6" creationId="{4CC20A26-C9F0-452A-A06E-5813A9653040}"/>
          </ac:spMkLst>
        </pc:spChg>
        <pc:spChg chg="add del mod">
          <ac:chgData name="Libuše Podzemská, Ing" userId="b71e04d6-0f8c-4377-8788-29f7cca4519e" providerId="ADAL" clId="{DA47760F-81C2-4507-BAD5-1A8C3EAED5F3}" dt="2021-05-21T10:50:44.229" v="1374" actId="478"/>
          <ac:spMkLst>
            <pc:docMk/>
            <pc:sldMk cId="3449641561" sldId="268"/>
            <ac:spMk id="8" creationId="{0ECBBB3F-8139-40BC-9C30-93859C5E7995}"/>
          </ac:spMkLst>
        </pc:spChg>
      </pc:sldChg>
      <pc:sldChg chg="addSp delSp modSp add ord modTransition modAnim">
        <pc:chgData name="Libuše Podzemská, Ing" userId="b71e04d6-0f8c-4377-8788-29f7cca4519e" providerId="ADAL" clId="{DA47760F-81C2-4507-BAD5-1A8C3EAED5F3}" dt="2021-05-21T15:49:27.990" v="4414"/>
        <pc:sldMkLst>
          <pc:docMk/>
          <pc:sldMk cId="1964128116" sldId="269"/>
        </pc:sldMkLst>
        <pc:spChg chg="mod">
          <ac:chgData name="Libuše Podzemská, Ing" userId="b71e04d6-0f8c-4377-8788-29f7cca4519e" providerId="ADAL" clId="{DA47760F-81C2-4507-BAD5-1A8C3EAED5F3}" dt="2021-05-21T11:29:42.834" v="1682" actId="113"/>
          <ac:spMkLst>
            <pc:docMk/>
            <pc:sldMk cId="1964128116" sldId="269"/>
            <ac:spMk id="2" creationId="{8683D5FC-2419-470E-9A13-FF4168F28764}"/>
          </ac:spMkLst>
        </pc:spChg>
        <pc:spChg chg="mod">
          <ac:chgData name="Libuše Podzemská, Ing" userId="b71e04d6-0f8c-4377-8788-29f7cca4519e" providerId="ADAL" clId="{DA47760F-81C2-4507-BAD5-1A8C3EAED5F3}" dt="2021-05-21T15:42:57.380" v="3992" actId="14100"/>
          <ac:spMkLst>
            <pc:docMk/>
            <pc:sldMk cId="1964128116" sldId="269"/>
            <ac:spMk id="4" creationId="{D14FF514-C4C6-49D1-ADE5-D0B4BDE2CF27}"/>
          </ac:spMkLst>
        </pc:spChg>
        <pc:spChg chg="add mod">
          <ac:chgData name="Libuše Podzemská, Ing" userId="b71e04d6-0f8c-4377-8788-29f7cca4519e" providerId="ADAL" clId="{DA47760F-81C2-4507-BAD5-1A8C3EAED5F3}" dt="2021-05-21T15:46:11.940" v="4398" actId="1076"/>
          <ac:spMkLst>
            <pc:docMk/>
            <pc:sldMk cId="1964128116" sldId="269"/>
            <ac:spMk id="17" creationId="{B1E3E882-7A11-4A34-B682-F19A3A16D90D}"/>
          </ac:spMkLst>
        </pc:spChg>
        <pc:spChg chg="add mod">
          <ac:chgData name="Libuše Podzemská, Ing" userId="b71e04d6-0f8c-4377-8788-29f7cca4519e" providerId="ADAL" clId="{DA47760F-81C2-4507-BAD5-1A8C3EAED5F3}" dt="2021-05-21T15:45:51.650" v="4397" actId="1076"/>
          <ac:spMkLst>
            <pc:docMk/>
            <pc:sldMk cId="1964128116" sldId="269"/>
            <ac:spMk id="19" creationId="{575DAAA8-2FD9-44FC-A289-66920A7268E5}"/>
          </ac:spMkLst>
        </pc:spChg>
        <pc:spChg chg="add mod">
          <ac:chgData name="Libuše Podzemská, Ing" userId="b71e04d6-0f8c-4377-8788-29f7cca4519e" providerId="ADAL" clId="{DA47760F-81C2-4507-BAD5-1A8C3EAED5F3}" dt="2021-05-21T15:46:34.490" v="4400" actId="1076"/>
          <ac:spMkLst>
            <pc:docMk/>
            <pc:sldMk cId="1964128116" sldId="269"/>
            <ac:spMk id="20" creationId="{6D2ED89E-D687-45EA-9231-B7887F75D923}"/>
          </ac:spMkLst>
        </pc:spChg>
        <pc:spChg chg="add mod">
          <ac:chgData name="Libuše Podzemská, Ing" userId="b71e04d6-0f8c-4377-8788-29f7cca4519e" providerId="ADAL" clId="{DA47760F-81C2-4507-BAD5-1A8C3EAED5F3}" dt="2021-05-21T15:45:31.611" v="4394" actId="1076"/>
          <ac:spMkLst>
            <pc:docMk/>
            <pc:sldMk cId="1964128116" sldId="269"/>
            <ac:spMk id="21" creationId="{F1D7CEBD-F898-48B0-8743-604D70E43652}"/>
          </ac:spMkLst>
        </pc:spChg>
        <pc:picChg chg="mod modCrop">
          <ac:chgData name="Libuše Podzemská, Ing" userId="b71e04d6-0f8c-4377-8788-29f7cca4519e" providerId="ADAL" clId="{DA47760F-81C2-4507-BAD5-1A8C3EAED5F3}" dt="2021-05-21T15:46:47.190" v="4401" actId="1076"/>
          <ac:picMkLst>
            <pc:docMk/>
            <pc:sldMk cId="1964128116" sldId="269"/>
            <ac:picMk id="10" creationId="{441966EB-3136-42F3-8338-3F96F10F8475}"/>
          </ac:picMkLst>
        </pc:picChg>
        <pc:picChg chg="add del mod">
          <ac:chgData name="Libuše Podzemská, Ing" userId="b71e04d6-0f8c-4377-8788-29f7cca4519e" providerId="ADAL" clId="{DA47760F-81C2-4507-BAD5-1A8C3EAED5F3}" dt="2021-05-21T11:32:37.322" v="1708"/>
          <ac:picMkLst>
            <pc:docMk/>
            <pc:sldMk cId="1964128116" sldId="269"/>
            <ac:picMk id="11" creationId="{8F15BA9F-CE2F-41CE-B1D7-5E8504ED4688}"/>
          </ac:picMkLst>
        </pc:picChg>
        <pc:picChg chg="mod">
          <ac:chgData name="Libuše Podzemská, Ing" userId="b71e04d6-0f8c-4377-8788-29f7cca4519e" providerId="ADAL" clId="{DA47760F-81C2-4507-BAD5-1A8C3EAED5F3}" dt="2021-05-21T11:28:53.059" v="1672" actId="1076"/>
          <ac:picMkLst>
            <pc:docMk/>
            <pc:sldMk cId="1964128116" sldId="269"/>
            <ac:picMk id="12" creationId="{F1E84FC0-6A74-4B3F-85F7-453D0F4016FF}"/>
          </ac:picMkLst>
        </pc:picChg>
        <pc:picChg chg="mod">
          <ac:chgData name="Libuše Podzemská, Ing" userId="b71e04d6-0f8c-4377-8788-29f7cca4519e" providerId="ADAL" clId="{DA47760F-81C2-4507-BAD5-1A8C3EAED5F3}" dt="2021-05-21T11:29:06.077" v="1677" actId="1076"/>
          <ac:picMkLst>
            <pc:docMk/>
            <pc:sldMk cId="1964128116" sldId="269"/>
            <ac:picMk id="13" creationId="{A30351C2-A46A-45CA-A59C-7D0054CDEDFB}"/>
          </ac:picMkLst>
        </pc:picChg>
        <pc:picChg chg="mod">
          <ac:chgData name="Libuše Podzemská, Ing" userId="b71e04d6-0f8c-4377-8788-29f7cca4519e" providerId="ADAL" clId="{DA47760F-81C2-4507-BAD5-1A8C3EAED5F3}" dt="2021-05-21T15:46:21.790" v="4399" actId="1076"/>
          <ac:picMkLst>
            <pc:docMk/>
            <pc:sldMk cId="1964128116" sldId="269"/>
            <ac:picMk id="14" creationId="{BE3CCE29-AC99-4918-BCE4-7269438EFC66}"/>
          </ac:picMkLst>
        </pc:picChg>
        <pc:picChg chg="mod">
          <ac:chgData name="Libuše Podzemská, Ing" userId="b71e04d6-0f8c-4377-8788-29f7cca4519e" providerId="ADAL" clId="{DA47760F-81C2-4507-BAD5-1A8C3EAED5F3}" dt="2021-05-21T11:29:20.197" v="1680" actId="1076"/>
          <ac:picMkLst>
            <pc:docMk/>
            <pc:sldMk cId="1964128116" sldId="269"/>
            <ac:picMk id="15" creationId="{D285A140-CC9C-43B9-951A-AB15489B96DF}"/>
          </ac:picMkLst>
        </pc:picChg>
        <pc:picChg chg="del">
          <ac:chgData name="Libuše Podzemská, Ing" userId="b71e04d6-0f8c-4377-8788-29f7cca4519e" providerId="ADAL" clId="{DA47760F-81C2-4507-BAD5-1A8C3EAED5F3}" dt="2021-05-21T11:26:28.647" v="1644" actId="478"/>
          <ac:picMkLst>
            <pc:docMk/>
            <pc:sldMk cId="1964128116" sldId="269"/>
            <ac:picMk id="16" creationId="{B0DC14FD-52F9-4BB4-A6A0-9B6C262D596B}"/>
          </ac:picMkLst>
        </pc:picChg>
        <pc:picChg chg="del">
          <ac:chgData name="Libuše Podzemská, Ing" userId="b71e04d6-0f8c-4377-8788-29f7cca4519e" providerId="ADAL" clId="{DA47760F-81C2-4507-BAD5-1A8C3EAED5F3}" dt="2021-05-21T11:26:16.877" v="1643" actId="478"/>
          <ac:picMkLst>
            <pc:docMk/>
            <pc:sldMk cId="1964128116" sldId="269"/>
            <ac:picMk id="18" creationId="{0F87617C-EA1D-4C38-A2CC-470BBF5172C7}"/>
          </ac:picMkLst>
        </pc:picChg>
      </pc:sldChg>
      <pc:sldChg chg="addSp delSp modSp add ord modTransition addAnim delAnim modAnim">
        <pc:chgData name="Libuše Podzemská, Ing" userId="b71e04d6-0f8c-4377-8788-29f7cca4519e" providerId="ADAL" clId="{DA47760F-81C2-4507-BAD5-1A8C3EAED5F3}" dt="2021-05-23T08:52:09.180" v="6507" actId="1076"/>
        <pc:sldMkLst>
          <pc:docMk/>
          <pc:sldMk cId="1351172753" sldId="271"/>
        </pc:sldMkLst>
        <pc:spChg chg="del mod">
          <ac:chgData name="Libuše Podzemská, Ing" userId="b71e04d6-0f8c-4377-8788-29f7cca4519e" providerId="ADAL" clId="{DA47760F-81C2-4507-BAD5-1A8C3EAED5F3}" dt="2021-05-21T17:07:27.466" v="5742" actId="478"/>
          <ac:spMkLst>
            <pc:docMk/>
            <pc:sldMk cId="1351172753" sldId="271"/>
            <ac:spMk id="4" creationId="{D14FF514-C4C6-49D1-ADE5-D0B4BDE2CF27}"/>
          </ac:spMkLst>
        </pc:spChg>
        <pc:spChg chg="del mod">
          <ac:chgData name="Libuše Podzemská, Ing" userId="b71e04d6-0f8c-4377-8788-29f7cca4519e" providerId="ADAL" clId="{DA47760F-81C2-4507-BAD5-1A8C3EAED5F3}" dt="2021-05-21T16:54:54.564" v="5385" actId="478"/>
          <ac:spMkLst>
            <pc:docMk/>
            <pc:sldMk cId="1351172753" sldId="271"/>
            <ac:spMk id="5" creationId="{7B4F233D-56D2-4F6F-A386-B79643E9BF47}"/>
          </ac:spMkLst>
        </pc:spChg>
        <pc:spChg chg="mod">
          <ac:chgData name="Libuše Podzemská, Ing" userId="b71e04d6-0f8c-4377-8788-29f7cca4519e" providerId="ADAL" clId="{DA47760F-81C2-4507-BAD5-1A8C3EAED5F3}" dt="2021-05-21T16:59:33.286" v="5636" actId="20577"/>
          <ac:spMkLst>
            <pc:docMk/>
            <pc:sldMk cId="1351172753" sldId="271"/>
            <ac:spMk id="7" creationId="{9443DFFD-75BA-4BEA-BCAB-F803E6576AB2}"/>
          </ac:spMkLst>
        </pc:spChg>
        <pc:spChg chg="del">
          <ac:chgData name="Libuše Podzemská, Ing" userId="b71e04d6-0f8c-4377-8788-29f7cca4519e" providerId="ADAL" clId="{DA47760F-81C2-4507-BAD5-1A8C3EAED5F3}" dt="2021-05-21T14:10:55.417" v="2429" actId="478"/>
          <ac:spMkLst>
            <pc:docMk/>
            <pc:sldMk cId="1351172753" sldId="271"/>
            <ac:spMk id="8" creationId="{A262B71E-6D34-4806-9258-95BF5577E44D}"/>
          </ac:spMkLst>
        </pc:spChg>
        <pc:spChg chg="add del mod">
          <ac:chgData name="Libuše Podzemská, Ing" userId="b71e04d6-0f8c-4377-8788-29f7cca4519e" providerId="ADAL" clId="{DA47760F-81C2-4507-BAD5-1A8C3EAED5F3}" dt="2021-05-21T17:13:35.681" v="5805" actId="478"/>
          <ac:spMkLst>
            <pc:docMk/>
            <pc:sldMk cId="1351172753" sldId="271"/>
            <ac:spMk id="11" creationId="{68498AA9-1611-4A84-835E-E57B54747B7F}"/>
          </ac:spMkLst>
        </pc:spChg>
        <pc:spChg chg="add mod">
          <ac:chgData name="Libuše Podzemská, Ing" userId="b71e04d6-0f8c-4377-8788-29f7cca4519e" providerId="ADAL" clId="{DA47760F-81C2-4507-BAD5-1A8C3EAED5F3}" dt="2021-05-21T17:00:53.196" v="5651" actId="255"/>
          <ac:spMkLst>
            <pc:docMk/>
            <pc:sldMk cId="1351172753" sldId="271"/>
            <ac:spMk id="23" creationId="{12D2A6EA-40E9-404F-8187-3AC1A98ADDDF}"/>
          </ac:spMkLst>
        </pc:spChg>
        <pc:spChg chg="add mod">
          <ac:chgData name="Libuše Podzemská, Ing" userId="b71e04d6-0f8c-4377-8788-29f7cca4519e" providerId="ADAL" clId="{DA47760F-81C2-4507-BAD5-1A8C3EAED5F3}" dt="2021-05-21T17:01:02.002" v="5653" actId="255"/>
          <ac:spMkLst>
            <pc:docMk/>
            <pc:sldMk cId="1351172753" sldId="271"/>
            <ac:spMk id="24" creationId="{2DFEC424-CDBF-43B9-8ECD-2F75A53FA40B}"/>
          </ac:spMkLst>
        </pc:spChg>
        <pc:spChg chg="add mod">
          <ac:chgData name="Libuše Podzemská, Ing" userId="b71e04d6-0f8c-4377-8788-29f7cca4519e" providerId="ADAL" clId="{DA47760F-81C2-4507-BAD5-1A8C3EAED5F3}" dt="2021-05-21T17:01:10.784" v="5655" actId="14100"/>
          <ac:spMkLst>
            <pc:docMk/>
            <pc:sldMk cId="1351172753" sldId="271"/>
            <ac:spMk id="25" creationId="{36FED8AC-D115-46B3-99DB-629556964BB9}"/>
          </ac:spMkLst>
        </pc:spChg>
        <pc:spChg chg="add del mod">
          <ac:chgData name="Libuše Podzemská, Ing" userId="b71e04d6-0f8c-4377-8788-29f7cca4519e" providerId="ADAL" clId="{DA47760F-81C2-4507-BAD5-1A8C3EAED5F3}" dt="2021-05-23T08:48:44.552" v="6434" actId="478"/>
          <ac:spMkLst>
            <pc:docMk/>
            <pc:sldMk cId="1351172753" sldId="271"/>
            <ac:spMk id="26" creationId="{3581FDBF-0C8B-458E-BB9B-3ECFF9C8199A}"/>
          </ac:spMkLst>
        </pc:spChg>
        <pc:spChg chg="add mod">
          <ac:chgData name="Libuše Podzemská, Ing" userId="b71e04d6-0f8c-4377-8788-29f7cca4519e" providerId="ADAL" clId="{DA47760F-81C2-4507-BAD5-1A8C3EAED5F3}" dt="2021-05-23T08:48:43.258" v="6432" actId="1076"/>
          <ac:spMkLst>
            <pc:docMk/>
            <pc:sldMk cId="1351172753" sldId="271"/>
            <ac:spMk id="27" creationId="{8A7AE1A0-FCE5-45D0-9759-860950B1CE4A}"/>
          </ac:spMkLst>
        </pc:spChg>
        <pc:spChg chg="add mod">
          <ac:chgData name="Libuše Podzemská, Ing" userId="b71e04d6-0f8c-4377-8788-29f7cca4519e" providerId="ADAL" clId="{DA47760F-81C2-4507-BAD5-1A8C3EAED5F3}" dt="2021-05-21T17:04:18.595" v="5690" actId="14100"/>
          <ac:spMkLst>
            <pc:docMk/>
            <pc:sldMk cId="1351172753" sldId="271"/>
            <ac:spMk id="28" creationId="{935B3F3A-AB04-4DB1-8583-ACE8C1020AAD}"/>
          </ac:spMkLst>
        </pc:spChg>
        <pc:spChg chg="add mod">
          <ac:chgData name="Libuše Podzemská, Ing" userId="b71e04d6-0f8c-4377-8788-29f7cca4519e" providerId="ADAL" clId="{DA47760F-81C2-4507-BAD5-1A8C3EAED5F3}" dt="2021-05-21T17:07:39.250" v="5744" actId="14100"/>
          <ac:spMkLst>
            <pc:docMk/>
            <pc:sldMk cId="1351172753" sldId="271"/>
            <ac:spMk id="29" creationId="{1F9FB3B9-8118-435B-8599-F4FB029DA730}"/>
          </ac:spMkLst>
        </pc:spChg>
        <pc:spChg chg="add mod">
          <ac:chgData name="Libuše Podzemská, Ing" userId="b71e04d6-0f8c-4377-8788-29f7cca4519e" providerId="ADAL" clId="{DA47760F-81C2-4507-BAD5-1A8C3EAED5F3}" dt="2021-05-21T17:08:21.056" v="5752" actId="14100"/>
          <ac:spMkLst>
            <pc:docMk/>
            <pc:sldMk cId="1351172753" sldId="271"/>
            <ac:spMk id="30" creationId="{B5685C13-4353-4952-BF0B-5C23349C79B6}"/>
          </ac:spMkLst>
        </pc:spChg>
        <pc:spChg chg="add mod">
          <ac:chgData name="Libuše Podzemská, Ing" userId="b71e04d6-0f8c-4377-8788-29f7cca4519e" providerId="ADAL" clId="{DA47760F-81C2-4507-BAD5-1A8C3EAED5F3}" dt="2021-05-21T17:08:03.451" v="5748" actId="14100"/>
          <ac:spMkLst>
            <pc:docMk/>
            <pc:sldMk cId="1351172753" sldId="271"/>
            <ac:spMk id="31" creationId="{55B289C7-B084-46A2-9D76-49D5EC63E2BB}"/>
          </ac:spMkLst>
        </pc:spChg>
        <pc:spChg chg="add mod">
          <ac:chgData name="Libuše Podzemská, Ing" userId="b71e04d6-0f8c-4377-8788-29f7cca4519e" providerId="ADAL" clId="{DA47760F-81C2-4507-BAD5-1A8C3EAED5F3}" dt="2021-05-21T17:07:06.555" v="5739"/>
          <ac:spMkLst>
            <pc:docMk/>
            <pc:sldMk cId="1351172753" sldId="271"/>
            <ac:spMk id="32" creationId="{0206D546-33FB-428C-A402-547F4BED0116}"/>
          </ac:spMkLst>
        </pc:spChg>
        <pc:spChg chg="add mod">
          <ac:chgData name="Libuše Podzemská, Ing" userId="b71e04d6-0f8c-4377-8788-29f7cca4519e" providerId="ADAL" clId="{DA47760F-81C2-4507-BAD5-1A8C3EAED5F3}" dt="2021-05-21T17:07:20.815" v="5741"/>
          <ac:spMkLst>
            <pc:docMk/>
            <pc:sldMk cId="1351172753" sldId="271"/>
            <ac:spMk id="33" creationId="{6B93DCFB-AA70-4A6B-A753-2475A604188D}"/>
          </ac:spMkLst>
        </pc:spChg>
        <pc:spChg chg="add del">
          <ac:chgData name="Libuše Podzemská, Ing" userId="b71e04d6-0f8c-4377-8788-29f7cca4519e" providerId="ADAL" clId="{DA47760F-81C2-4507-BAD5-1A8C3EAED5F3}" dt="2021-05-23T08:48:43.855" v="6433"/>
          <ac:spMkLst>
            <pc:docMk/>
            <pc:sldMk cId="1351172753" sldId="271"/>
            <ac:spMk id="34" creationId="{F6A33412-A7FC-4212-8BD7-2F7A8D091803}"/>
          </ac:spMkLst>
        </pc:spChg>
        <pc:spChg chg="add mod">
          <ac:chgData name="Libuše Podzemská, Ing" userId="b71e04d6-0f8c-4377-8788-29f7cca4519e" providerId="ADAL" clId="{DA47760F-81C2-4507-BAD5-1A8C3EAED5F3}" dt="2021-05-23T08:49:15.179" v="6455" actId="20577"/>
          <ac:spMkLst>
            <pc:docMk/>
            <pc:sldMk cId="1351172753" sldId="271"/>
            <ac:spMk id="35" creationId="{3BB8463F-AE27-41E4-A9C1-ACF3C970148F}"/>
          </ac:spMkLst>
        </pc:spChg>
        <pc:picChg chg="add del mod modCrop">
          <ac:chgData name="Libuše Podzemská, Ing" userId="b71e04d6-0f8c-4377-8788-29f7cca4519e" providerId="ADAL" clId="{DA47760F-81C2-4507-BAD5-1A8C3EAED5F3}" dt="2021-05-21T14:06:31.049" v="2350" actId="478"/>
          <ac:picMkLst>
            <pc:docMk/>
            <pc:sldMk cId="1351172753" sldId="271"/>
            <ac:picMk id="2" creationId="{3E0BE5AE-E3BA-4B3C-883B-6E0CB57BAE04}"/>
          </ac:picMkLst>
        </pc:picChg>
        <pc:picChg chg="add mod modCrop">
          <ac:chgData name="Libuše Podzemská, Ing" userId="b71e04d6-0f8c-4377-8788-29f7cca4519e" providerId="ADAL" clId="{DA47760F-81C2-4507-BAD5-1A8C3EAED5F3}" dt="2021-05-21T17:10:34.027" v="5780" actId="14100"/>
          <ac:picMkLst>
            <pc:docMk/>
            <pc:sldMk cId="1351172753" sldId="271"/>
            <ac:picMk id="3" creationId="{843A72EA-144D-4F26-991B-C064CF634879}"/>
          </ac:picMkLst>
        </pc:picChg>
        <pc:picChg chg="del">
          <ac:chgData name="Libuše Podzemská, Ing" userId="b71e04d6-0f8c-4377-8788-29f7cca4519e" providerId="ADAL" clId="{DA47760F-81C2-4507-BAD5-1A8C3EAED5F3}" dt="2021-05-21T14:04:06.956" v="2339" actId="478"/>
          <ac:picMkLst>
            <pc:docMk/>
            <pc:sldMk cId="1351172753" sldId="271"/>
            <ac:picMk id="9" creationId="{2994694C-640C-443F-B988-640C4AD1BA63}"/>
          </ac:picMkLst>
        </pc:picChg>
        <pc:picChg chg="del">
          <ac:chgData name="Libuše Podzemská, Ing" userId="b71e04d6-0f8c-4377-8788-29f7cca4519e" providerId="ADAL" clId="{DA47760F-81C2-4507-BAD5-1A8C3EAED5F3}" dt="2021-05-21T14:04:07.747" v="2340" actId="478"/>
          <ac:picMkLst>
            <pc:docMk/>
            <pc:sldMk cId="1351172753" sldId="271"/>
            <ac:picMk id="10" creationId="{1DD5D8ED-9838-4F44-A194-8554F53949C8}"/>
          </ac:picMkLst>
        </pc:picChg>
        <pc:picChg chg="add del">
          <ac:chgData name="Libuše Podzemská, Ing" userId="b71e04d6-0f8c-4377-8788-29f7cca4519e" providerId="ADAL" clId="{DA47760F-81C2-4507-BAD5-1A8C3EAED5F3}" dt="2021-05-23T08:50:38.889" v="6469" actId="478"/>
          <ac:picMkLst>
            <pc:docMk/>
            <pc:sldMk cId="1351172753" sldId="271"/>
            <ac:picMk id="1026" creationId="{D9512C07-5FD7-459A-BDF4-DD3F5099CD01}"/>
          </ac:picMkLst>
        </pc:picChg>
        <pc:picChg chg="add del mod modCrop">
          <ac:chgData name="Libuše Podzemská, Ing" userId="b71e04d6-0f8c-4377-8788-29f7cca4519e" providerId="ADAL" clId="{DA47760F-81C2-4507-BAD5-1A8C3EAED5F3}" dt="2021-05-23T08:50:42.441" v="6470" actId="14100"/>
          <ac:picMkLst>
            <pc:docMk/>
            <pc:sldMk cId="1351172753" sldId="271"/>
            <ac:picMk id="1028" creationId="{48D3E56A-1498-4536-ACD9-87A2D0CF45D6}"/>
          </ac:picMkLst>
        </pc:picChg>
        <pc:picChg chg="add del mod">
          <ac:chgData name="Libuše Podzemská, Ing" userId="b71e04d6-0f8c-4377-8788-29f7cca4519e" providerId="ADAL" clId="{DA47760F-81C2-4507-BAD5-1A8C3EAED5F3}" dt="2021-05-21T16:54:59.538" v="5387" actId="478"/>
          <ac:picMkLst>
            <pc:docMk/>
            <pc:sldMk cId="1351172753" sldId="271"/>
            <ac:picMk id="3074" creationId="{5FB0BF68-AA1B-44F0-BC67-387D5673EBE6}"/>
          </ac:picMkLst>
        </pc:picChg>
        <pc:picChg chg="add del mod">
          <ac:chgData name="Libuše Podzemská, Ing" userId="b71e04d6-0f8c-4377-8788-29f7cca4519e" providerId="ADAL" clId="{DA47760F-81C2-4507-BAD5-1A8C3EAED5F3}" dt="2021-05-21T16:55:00.667" v="5388" actId="478"/>
          <ac:picMkLst>
            <pc:docMk/>
            <pc:sldMk cId="1351172753" sldId="271"/>
            <ac:picMk id="3076" creationId="{589B0118-DD0E-4C9E-BD01-E2F0F4052A61}"/>
          </ac:picMkLst>
        </pc:picChg>
        <pc:picChg chg="add del mod">
          <ac:chgData name="Libuše Podzemská, Ing" userId="b71e04d6-0f8c-4377-8788-29f7cca4519e" providerId="ADAL" clId="{DA47760F-81C2-4507-BAD5-1A8C3EAED5F3}" dt="2021-05-21T14:13:46.276" v="2454"/>
          <ac:picMkLst>
            <pc:docMk/>
            <pc:sldMk cId="1351172753" sldId="271"/>
            <ac:picMk id="3078" creationId="{5CA60338-E6A8-4467-9790-5E3106F5E4A0}"/>
          </ac:picMkLst>
        </pc:picChg>
        <pc:picChg chg="add mod modCrop">
          <ac:chgData name="Libuše Podzemská, Ing" userId="b71e04d6-0f8c-4377-8788-29f7cca4519e" providerId="ADAL" clId="{DA47760F-81C2-4507-BAD5-1A8C3EAED5F3}" dt="2021-05-21T17:02:01.400" v="5665" actId="1076"/>
          <ac:picMkLst>
            <pc:docMk/>
            <pc:sldMk cId="1351172753" sldId="271"/>
            <ac:picMk id="3080" creationId="{6BB81CCD-2AA4-4F8E-AEA5-92F8560AD381}"/>
          </ac:picMkLst>
        </pc:picChg>
        <pc:picChg chg="add mod">
          <ac:chgData name="Libuše Podzemská, Ing" userId="b71e04d6-0f8c-4377-8788-29f7cca4519e" providerId="ADAL" clId="{DA47760F-81C2-4507-BAD5-1A8C3EAED5F3}" dt="2021-05-23T08:50:30.929" v="6468" actId="1076"/>
          <ac:picMkLst>
            <pc:docMk/>
            <pc:sldMk cId="1351172753" sldId="271"/>
            <ac:picMk id="3082" creationId="{405276A1-56C0-45AB-8CB3-721C49C601CE}"/>
          </ac:picMkLst>
        </pc:picChg>
        <pc:picChg chg="add mod">
          <ac:chgData name="Libuše Podzemská, Ing" userId="b71e04d6-0f8c-4377-8788-29f7cca4519e" providerId="ADAL" clId="{DA47760F-81C2-4507-BAD5-1A8C3EAED5F3}" dt="2021-05-21T17:02:43.115" v="5674" actId="1076"/>
          <ac:picMkLst>
            <pc:docMk/>
            <pc:sldMk cId="1351172753" sldId="271"/>
            <ac:picMk id="3084" creationId="{E183A62B-B53B-487F-92D6-8BF49E6F4226}"/>
          </ac:picMkLst>
        </pc:picChg>
        <pc:picChg chg="add mod">
          <ac:chgData name="Libuše Podzemská, Ing" userId="b71e04d6-0f8c-4377-8788-29f7cca4519e" providerId="ADAL" clId="{DA47760F-81C2-4507-BAD5-1A8C3EAED5F3}" dt="2021-05-21T17:02:46.445" v="5675" actId="1076"/>
          <ac:picMkLst>
            <pc:docMk/>
            <pc:sldMk cId="1351172753" sldId="271"/>
            <ac:picMk id="3086" creationId="{92B85CE4-2B28-46C4-A518-BC4E44045FBC}"/>
          </ac:picMkLst>
        </pc:picChg>
        <pc:picChg chg="add mod">
          <ac:chgData name="Libuše Podzemská, Ing" userId="b71e04d6-0f8c-4377-8788-29f7cca4519e" providerId="ADAL" clId="{DA47760F-81C2-4507-BAD5-1A8C3EAED5F3}" dt="2021-05-23T08:49:23.147" v="6456" actId="1076"/>
          <ac:picMkLst>
            <pc:docMk/>
            <pc:sldMk cId="1351172753" sldId="271"/>
            <ac:picMk id="3088" creationId="{73856295-374E-45FD-89FE-A3F3BF3A7324}"/>
          </ac:picMkLst>
        </pc:picChg>
        <pc:picChg chg="add mod modCrop">
          <ac:chgData name="Libuše Podzemská, Ing" userId="b71e04d6-0f8c-4377-8788-29f7cca4519e" providerId="ADAL" clId="{DA47760F-81C2-4507-BAD5-1A8C3EAED5F3}" dt="2021-05-23T08:52:01.682" v="6506" actId="14100"/>
          <ac:picMkLst>
            <pc:docMk/>
            <pc:sldMk cId="1351172753" sldId="271"/>
            <ac:picMk id="3090" creationId="{63CE9D9E-57BC-4A07-8C25-9EE76205D0CB}"/>
          </ac:picMkLst>
        </pc:picChg>
        <pc:picChg chg="add mod">
          <ac:chgData name="Libuše Podzemská, Ing" userId="b71e04d6-0f8c-4377-8788-29f7cca4519e" providerId="ADAL" clId="{DA47760F-81C2-4507-BAD5-1A8C3EAED5F3}" dt="2021-05-23T08:51:58.652" v="6505" actId="14100"/>
          <ac:picMkLst>
            <pc:docMk/>
            <pc:sldMk cId="1351172753" sldId="271"/>
            <ac:picMk id="3092" creationId="{90869439-4214-4887-AE6F-E099059B6D1E}"/>
          </ac:picMkLst>
        </pc:picChg>
        <pc:picChg chg="add mod modCrop">
          <ac:chgData name="Libuše Podzemská, Ing" userId="b71e04d6-0f8c-4377-8788-29f7cca4519e" providerId="ADAL" clId="{DA47760F-81C2-4507-BAD5-1A8C3EAED5F3}" dt="2021-05-21T17:10:28.173" v="5778" actId="14100"/>
          <ac:picMkLst>
            <pc:docMk/>
            <pc:sldMk cId="1351172753" sldId="271"/>
            <ac:picMk id="3094" creationId="{451CBC34-56B9-4228-AFBE-1ABBF5996208}"/>
          </ac:picMkLst>
        </pc:picChg>
        <pc:picChg chg="add mod">
          <ac:chgData name="Libuše Podzemská, Ing" userId="b71e04d6-0f8c-4377-8788-29f7cca4519e" providerId="ADAL" clId="{DA47760F-81C2-4507-BAD5-1A8C3EAED5F3}" dt="2021-05-23T08:52:09.180" v="6507" actId="1076"/>
          <ac:picMkLst>
            <pc:docMk/>
            <pc:sldMk cId="1351172753" sldId="271"/>
            <ac:picMk id="3096" creationId="{ADF95675-98E5-4684-BC8A-8555AD62900E}"/>
          </ac:picMkLst>
        </pc:picChg>
        <pc:picChg chg="add del mod">
          <ac:chgData name="Libuše Podzemská, Ing" userId="b71e04d6-0f8c-4377-8788-29f7cca4519e" providerId="ADAL" clId="{DA47760F-81C2-4507-BAD5-1A8C3EAED5F3}" dt="2021-05-21T16:54:58.516" v="5386" actId="478"/>
          <ac:picMkLst>
            <pc:docMk/>
            <pc:sldMk cId="1351172753" sldId="271"/>
            <ac:picMk id="3098" creationId="{29558032-5097-4E71-A778-5C523CFCA1BF}"/>
          </ac:picMkLst>
        </pc:picChg>
      </pc:sldChg>
      <pc:sldChg chg="addSp modSp add modTransition">
        <pc:chgData name="Libuše Podzemská, Ing" userId="b71e04d6-0f8c-4377-8788-29f7cca4519e" providerId="ADAL" clId="{DA47760F-81C2-4507-BAD5-1A8C3EAED5F3}" dt="2021-05-21T17:29:06.734" v="6231" actId="14100"/>
        <pc:sldMkLst>
          <pc:docMk/>
          <pc:sldMk cId="259056814" sldId="273"/>
        </pc:sldMkLst>
        <pc:picChg chg="add mod modCrop">
          <ac:chgData name="Libuše Podzemská, Ing" userId="b71e04d6-0f8c-4377-8788-29f7cca4519e" providerId="ADAL" clId="{DA47760F-81C2-4507-BAD5-1A8C3EAED5F3}" dt="2021-05-21T17:29:06.734" v="6231" actId="14100"/>
          <ac:picMkLst>
            <pc:docMk/>
            <pc:sldMk cId="259056814" sldId="273"/>
            <ac:picMk id="2" creationId="{BE968810-15A6-406A-BFAF-B0F99C794643}"/>
          </ac:picMkLst>
        </pc:picChg>
      </pc:sldChg>
      <pc:sldChg chg="addSp delSp modSp add ord modAnim">
        <pc:chgData name="Libuše Podzemská, Ing" userId="b71e04d6-0f8c-4377-8788-29f7cca4519e" providerId="ADAL" clId="{DA47760F-81C2-4507-BAD5-1A8C3EAED5F3}" dt="2021-05-21T17:37:58.013" v="6275"/>
        <pc:sldMkLst>
          <pc:docMk/>
          <pc:sldMk cId="4260743552" sldId="274"/>
        </pc:sldMkLst>
        <pc:spChg chg="del">
          <ac:chgData name="Libuše Podzemská, Ing" userId="b71e04d6-0f8c-4377-8788-29f7cca4519e" providerId="ADAL" clId="{DA47760F-81C2-4507-BAD5-1A8C3EAED5F3}" dt="2021-05-21T16:34:37.423" v="4974" actId="478"/>
          <ac:spMkLst>
            <pc:docMk/>
            <pc:sldMk cId="4260743552" sldId="274"/>
            <ac:spMk id="4" creationId="{D14FF514-C4C6-49D1-ADE5-D0B4BDE2CF27}"/>
          </ac:spMkLst>
        </pc:spChg>
        <pc:spChg chg="mod">
          <ac:chgData name="Libuše Podzemská, Ing" userId="b71e04d6-0f8c-4377-8788-29f7cca4519e" providerId="ADAL" clId="{DA47760F-81C2-4507-BAD5-1A8C3EAED5F3}" dt="2021-05-21T16:52:43.912" v="5369" actId="1076"/>
          <ac:spMkLst>
            <pc:docMk/>
            <pc:sldMk cId="4260743552" sldId="274"/>
            <ac:spMk id="5" creationId="{7B4F233D-56D2-4F6F-A386-B79643E9BF47}"/>
          </ac:spMkLst>
        </pc:spChg>
        <pc:spChg chg="add del mod">
          <ac:chgData name="Libuše Podzemská, Ing" userId="b71e04d6-0f8c-4377-8788-29f7cca4519e" providerId="ADAL" clId="{DA47760F-81C2-4507-BAD5-1A8C3EAED5F3}" dt="2021-05-21T16:34:48.137" v="4976" actId="478"/>
          <ac:spMkLst>
            <pc:docMk/>
            <pc:sldMk cId="4260743552" sldId="274"/>
            <ac:spMk id="6" creationId="{3E78E301-EA4B-4583-9EDA-94B009D37A30}"/>
          </ac:spMkLst>
        </pc:spChg>
        <pc:spChg chg="del mod">
          <ac:chgData name="Libuše Podzemská, Ing" userId="b71e04d6-0f8c-4377-8788-29f7cca4519e" providerId="ADAL" clId="{DA47760F-81C2-4507-BAD5-1A8C3EAED5F3}" dt="2021-05-21T16:34:31.417" v="4973" actId="478"/>
          <ac:spMkLst>
            <pc:docMk/>
            <pc:sldMk cId="4260743552" sldId="274"/>
            <ac:spMk id="7" creationId="{9443DFFD-75BA-4BEA-BCAB-F803E6576AB2}"/>
          </ac:spMkLst>
        </pc:spChg>
        <pc:spChg chg="add mod">
          <ac:chgData name="Libuše Podzemská, Ing" userId="b71e04d6-0f8c-4377-8788-29f7cca4519e" providerId="ADAL" clId="{DA47760F-81C2-4507-BAD5-1A8C3EAED5F3}" dt="2021-05-21T16:53:08.186" v="5373" actId="1076"/>
          <ac:spMkLst>
            <pc:docMk/>
            <pc:sldMk cId="4260743552" sldId="274"/>
            <ac:spMk id="20" creationId="{BF93334F-CAF1-4905-A727-C408AC42FCC0}"/>
          </ac:spMkLst>
        </pc:spChg>
        <pc:spChg chg="add mod">
          <ac:chgData name="Libuše Podzemská, Ing" userId="b71e04d6-0f8c-4377-8788-29f7cca4519e" providerId="ADAL" clId="{DA47760F-81C2-4507-BAD5-1A8C3EAED5F3}" dt="2021-05-21T16:52:57.015" v="5371" actId="1076"/>
          <ac:spMkLst>
            <pc:docMk/>
            <pc:sldMk cId="4260743552" sldId="274"/>
            <ac:spMk id="21" creationId="{311A6296-0F82-4DA1-8B2E-FFE8765EDF21}"/>
          </ac:spMkLst>
        </pc:spChg>
        <pc:spChg chg="add mod">
          <ac:chgData name="Libuše Podzemská, Ing" userId="b71e04d6-0f8c-4377-8788-29f7cca4519e" providerId="ADAL" clId="{DA47760F-81C2-4507-BAD5-1A8C3EAED5F3}" dt="2021-05-21T16:53:02.736" v="5372" actId="1076"/>
          <ac:spMkLst>
            <pc:docMk/>
            <pc:sldMk cId="4260743552" sldId="274"/>
            <ac:spMk id="22" creationId="{60BC6E39-13A6-4633-929E-9D0E8CAEDCE8}"/>
          </ac:spMkLst>
        </pc:spChg>
        <pc:spChg chg="add mod">
          <ac:chgData name="Libuše Podzemská, Ing" userId="b71e04d6-0f8c-4377-8788-29f7cca4519e" providerId="ADAL" clId="{DA47760F-81C2-4507-BAD5-1A8C3EAED5F3}" dt="2021-05-21T16:54:31.085" v="5384" actId="14100"/>
          <ac:spMkLst>
            <pc:docMk/>
            <pc:sldMk cId="4260743552" sldId="274"/>
            <ac:spMk id="23" creationId="{7334BE11-35A4-427C-B2BE-38F223B880E1}"/>
          </ac:spMkLst>
        </pc:spChg>
        <pc:spChg chg="add mod">
          <ac:chgData name="Libuše Podzemská, Ing" userId="b71e04d6-0f8c-4377-8788-29f7cca4519e" providerId="ADAL" clId="{DA47760F-81C2-4507-BAD5-1A8C3EAED5F3}" dt="2021-05-21T16:52:27.436" v="5368" actId="122"/>
          <ac:spMkLst>
            <pc:docMk/>
            <pc:sldMk cId="4260743552" sldId="274"/>
            <ac:spMk id="24" creationId="{3EBBEF84-CEA4-473B-8A6F-BF525B12821B}"/>
          </ac:spMkLst>
        </pc:spChg>
        <pc:spChg chg="add mod">
          <ac:chgData name="Libuše Podzemská, Ing" userId="b71e04d6-0f8c-4377-8788-29f7cca4519e" providerId="ADAL" clId="{DA47760F-81C2-4507-BAD5-1A8C3EAED5F3}" dt="2021-05-21T16:53:55.961" v="5379" actId="1076"/>
          <ac:spMkLst>
            <pc:docMk/>
            <pc:sldMk cId="4260743552" sldId="274"/>
            <ac:spMk id="25" creationId="{72F78BCD-0E60-460C-B704-D38B5A515654}"/>
          </ac:spMkLst>
        </pc:spChg>
        <pc:spChg chg="add mod">
          <ac:chgData name="Libuše Podzemská, Ing" userId="b71e04d6-0f8c-4377-8788-29f7cca4519e" providerId="ADAL" clId="{DA47760F-81C2-4507-BAD5-1A8C3EAED5F3}" dt="2021-05-21T16:53:48.150" v="5378" actId="1076"/>
          <ac:spMkLst>
            <pc:docMk/>
            <pc:sldMk cId="4260743552" sldId="274"/>
            <ac:spMk id="26" creationId="{ADC797D6-8DB5-41F8-9BAB-EF51E66A01C8}"/>
          </ac:spMkLst>
        </pc:spChg>
        <pc:spChg chg="add mod">
          <ac:chgData name="Libuše Podzemská, Ing" userId="b71e04d6-0f8c-4377-8788-29f7cca4519e" providerId="ADAL" clId="{DA47760F-81C2-4507-BAD5-1A8C3EAED5F3}" dt="2021-05-21T16:54:09.497" v="5380" actId="1076"/>
          <ac:spMkLst>
            <pc:docMk/>
            <pc:sldMk cId="4260743552" sldId="274"/>
            <ac:spMk id="27" creationId="{E045A283-CB1E-47B0-A519-A65682AEB544}"/>
          </ac:spMkLst>
        </pc:spChg>
        <pc:picChg chg="del">
          <ac:chgData name="Libuše Podzemská, Ing" userId="b71e04d6-0f8c-4377-8788-29f7cca4519e" providerId="ADAL" clId="{DA47760F-81C2-4507-BAD5-1A8C3EAED5F3}" dt="2021-05-21T16:35:18.137" v="4987" actId="478"/>
          <ac:picMkLst>
            <pc:docMk/>
            <pc:sldMk cId="4260743552" sldId="274"/>
            <ac:picMk id="3" creationId="{843A72EA-144D-4F26-991B-C064CF634879}"/>
          </ac:picMkLst>
        </pc:picChg>
        <pc:picChg chg="add mod">
          <ac:chgData name="Libuše Podzemská, Ing" userId="b71e04d6-0f8c-4377-8788-29f7cca4519e" providerId="ADAL" clId="{DA47760F-81C2-4507-BAD5-1A8C3EAED5F3}" dt="2021-05-21T16:54:16.524" v="5381" actId="1076"/>
          <ac:picMkLst>
            <pc:docMk/>
            <pc:sldMk cId="4260743552" sldId="274"/>
            <ac:picMk id="28" creationId="{B6AE9219-B944-47C3-8912-B1EB09422E63}"/>
          </ac:picMkLst>
        </pc:picChg>
        <pc:picChg chg="add mod">
          <ac:chgData name="Libuše Podzemská, Ing" userId="b71e04d6-0f8c-4377-8788-29f7cca4519e" providerId="ADAL" clId="{DA47760F-81C2-4507-BAD5-1A8C3EAED5F3}" dt="2021-05-21T16:54:19.074" v="5382" actId="1076"/>
          <ac:picMkLst>
            <pc:docMk/>
            <pc:sldMk cId="4260743552" sldId="274"/>
            <ac:picMk id="29" creationId="{902F7D4E-C43B-4A0A-9A96-F04600B39B32}"/>
          </ac:picMkLst>
        </pc:picChg>
        <pc:picChg chg="add mod">
          <ac:chgData name="Libuše Podzemská, Ing" userId="b71e04d6-0f8c-4377-8788-29f7cca4519e" providerId="ADAL" clId="{DA47760F-81C2-4507-BAD5-1A8C3EAED5F3}" dt="2021-05-21T16:54:22.188" v="5383" actId="1076"/>
          <ac:picMkLst>
            <pc:docMk/>
            <pc:sldMk cId="4260743552" sldId="274"/>
            <ac:picMk id="30" creationId="{B8FCBFE9-FE88-4F04-BA33-4B1C69D90259}"/>
          </ac:picMkLst>
        </pc:picChg>
        <pc:picChg chg="mod modCrop">
          <ac:chgData name="Libuše Podzemská, Ing" userId="b71e04d6-0f8c-4377-8788-29f7cca4519e" providerId="ADAL" clId="{DA47760F-81C2-4507-BAD5-1A8C3EAED5F3}" dt="2021-05-21T16:53:12.766" v="5374" actId="1076"/>
          <ac:picMkLst>
            <pc:docMk/>
            <pc:sldMk cId="4260743552" sldId="274"/>
            <ac:picMk id="3074" creationId="{5FB0BF68-AA1B-44F0-BC67-387D5673EBE6}"/>
          </ac:picMkLst>
        </pc:picChg>
        <pc:picChg chg="mod modCrop">
          <ac:chgData name="Libuše Podzemská, Ing" userId="b71e04d6-0f8c-4377-8788-29f7cca4519e" providerId="ADAL" clId="{DA47760F-81C2-4507-BAD5-1A8C3EAED5F3}" dt="2021-05-21T16:53:19.256" v="5376" actId="1076"/>
          <ac:picMkLst>
            <pc:docMk/>
            <pc:sldMk cId="4260743552" sldId="274"/>
            <ac:picMk id="3076" creationId="{589B0118-DD0E-4C9E-BD01-E2F0F4052A61}"/>
          </ac:picMkLst>
        </pc:picChg>
        <pc:picChg chg="del">
          <ac:chgData name="Libuše Podzemská, Ing" userId="b71e04d6-0f8c-4377-8788-29f7cca4519e" providerId="ADAL" clId="{DA47760F-81C2-4507-BAD5-1A8C3EAED5F3}" dt="2021-05-21T16:35:11.767" v="4983" actId="478"/>
          <ac:picMkLst>
            <pc:docMk/>
            <pc:sldMk cId="4260743552" sldId="274"/>
            <ac:picMk id="3080" creationId="{6BB81CCD-2AA4-4F8E-AEA5-92F8560AD381}"/>
          </ac:picMkLst>
        </pc:picChg>
        <pc:picChg chg="del">
          <ac:chgData name="Libuše Podzemská, Ing" userId="b71e04d6-0f8c-4377-8788-29f7cca4519e" providerId="ADAL" clId="{DA47760F-81C2-4507-BAD5-1A8C3EAED5F3}" dt="2021-05-21T16:35:10.077" v="4981" actId="478"/>
          <ac:picMkLst>
            <pc:docMk/>
            <pc:sldMk cId="4260743552" sldId="274"/>
            <ac:picMk id="3082" creationId="{405276A1-56C0-45AB-8CB3-721C49C601CE}"/>
          </ac:picMkLst>
        </pc:picChg>
        <pc:picChg chg="del">
          <ac:chgData name="Libuše Podzemská, Ing" userId="b71e04d6-0f8c-4377-8788-29f7cca4519e" providerId="ADAL" clId="{DA47760F-81C2-4507-BAD5-1A8C3EAED5F3}" dt="2021-05-21T16:35:08.997" v="4980" actId="478"/>
          <ac:picMkLst>
            <pc:docMk/>
            <pc:sldMk cId="4260743552" sldId="274"/>
            <ac:picMk id="3084" creationId="{E183A62B-B53B-487F-92D6-8BF49E6F4226}"/>
          </ac:picMkLst>
        </pc:picChg>
        <pc:picChg chg="del">
          <ac:chgData name="Libuše Podzemská, Ing" userId="b71e04d6-0f8c-4377-8788-29f7cca4519e" providerId="ADAL" clId="{DA47760F-81C2-4507-BAD5-1A8C3EAED5F3}" dt="2021-05-21T16:35:31.067" v="4988" actId="478"/>
          <ac:picMkLst>
            <pc:docMk/>
            <pc:sldMk cId="4260743552" sldId="274"/>
            <ac:picMk id="3086" creationId="{92B85CE4-2B28-46C4-A518-BC4E44045FBC}"/>
          </ac:picMkLst>
        </pc:picChg>
        <pc:picChg chg="del">
          <ac:chgData name="Libuše Podzemská, Ing" userId="b71e04d6-0f8c-4377-8788-29f7cca4519e" providerId="ADAL" clId="{DA47760F-81C2-4507-BAD5-1A8C3EAED5F3}" dt="2021-05-21T16:35:13.807" v="4985" actId="478"/>
          <ac:picMkLst>
            <pc:docMk/>
            <pc:sldMk cId="4260743552" sldId="274"/>
            <ac:picMk id="3088" creationId="{73856295-374E-45FD-89FE-A3F3BF3A7324}"/>
          </ac:picMkLst>
        </pc:picChg>
        <pc:picChg chg="del">
          <ac:chgData name="Libuše Podzemská, Ing" userId="b71e04d6-0f8c-4377-8788-29f7cca4519e" providerId="ADAL" clId="{DA47760F-81C2-4507-BAD5-1A8C3EAED5F3}" dt="2021-05-21T16:35:10.837" v="4982" actId="478"/>
          <ac:picMkLst>
            <pc:docMk/>
            <pc:sldMk cId="4260743552" sldId="274"/>
            <ac:picMk id="3090" creationId="{63CE9D9E-57BC-4A07-8C25-9EE76205D0CB}"/>
          </ac:picMkLst>
        </pc:picChg>
        <pc:picChg chg="del">
          <ac:chgData name="Libuše Podzemská, Ing" userId="b71e04d6-0f8c-4377-8788-29f7cca4519e" providerId="ADAL" clId="{DA47760F-81C2-4507-BAD5-1A8C3EAED5F3}" dt="2021-05-21T16:35:12.727" v="4984" actId="478"/>
          <ac:picMkLst>
            <pc:docMk/>
            <pc:sldMk cId="4260743552" sldId="274"/>
            <ac:picMk id="3092" creationId="{90869439-4214-4887-AE6F-E099059B6D1E}"/>
          </ac:picMkLst>
        </pc:picChg>
        <pc:picChg chg="del">
          <ac:chgData name="Libuše Podzemská, Ing" userId="b71e04d6-0f8c-4377-8788-29f7cca4519e" providerId="ADAL" clId="{DA47760F-81C2-4507-BAD5-1A8C3EAED5F3}" dt="2021-05-21T16:35:03.437" v="4979" actId="478"/>
          <ac:picMkLst>
            <pc:docMk/>
            <pc:sldMk cId="4260743552" sldId="274"/>
            <ac:picMk id="3094" creationId="{451CBC34-56B9-4228-AFBE-1ABBF5996208}"/>
          </ac:picMkLst>
        </pc:picChg>
        <pc:picChg chg="del">
          <ac:chgData name="Libuše Podzemská, Ing" userId="b71e04d6-0f8c-4377-8788-29f7cca4519e" providerId="ADAL" clId="{DA47760F-81C2-4507-BAD5-1A8C3EAED5F3}" dt="2021-05-21T16:35:14.827" v="4986" actId="478"/>
          <ac:picMkLst>
            <pc:docMk/>
            <pc:sldMk cId="4260743552" sldId="274"/>
            <ac:picMk id="3096" creationId="{ADF95675-98E5-4684-BC8A-8555AD62900E}"/>
          </ac:picMkLst>
        </pc:picChg>
        <pc:picChg chg="mod modCrop">
          <ac:chgData name="Libuše Podzemská, Ing" userId="b71e04d6-0f8c-4377-8788-29f7cca4519e" providerId="ADAL" clId="{DA47760F-81C2-4507-BAD5-1A8C3EAED5F3}" dt="2021-05-21T16:53:16.757" v="5375" actId="1076"/>
          <ac:picMkLst>
            <pc:docMk/>
            <pc:sldMk cId="4260743552" sldId="274"/>
            <ac:picMk id="3098" creationId="{29558032-5097-4E71-A778-5C523CFCA1BF}"/>
          </ac:picMkLst>
        </pc:picChg>
      </pc:sldChg>
      <pc:sldChg chg="addSp delSp modSp add delAnim modAnim">
        <pc:chgData name="Libuše Podzemská, Ing" userId="b71e04d6-0f8c-4377-8788-29f7cca4519e" providerId="ADAL" clId="{DA47760F-81C2-4507-BAD5-1A8C3EAED5F3}" dt="2021-05-21T17:38:25.938" v="6278" actId="20577"/>
        <pc:sldMkLst>
          <pc:docMk/>
          <pc:sldMk cId="1290740032" sldId="275"/>
        </pc:sldMkLst>
        <pc:spChg chg="mod">
          <ac:chgData name="Libuše Podzemská, Ing" userId="b71e04d6-0f8c-4377-8788-29f7cca4519e" providerId="ADAL" clId="{DA47760F-81C2-4507-BAD5-1A8C3EAED5F3}" dt="2021-05-21T17:24:41.493" v="6199" actId="1076"/>
          <ac:spMkLst>
            <pc:docMk/>
            <pc:sldMk cId="1290740032" sldId="275"/>
            <ac:spMk id="2" creationId="{EAA68BCC-F9E7-43AE-932F-9C636A338C00}"/>
          </ac:spMkLst>
        </pc:spChg>
        <pc:spChg chg="del">
          <ac:chgData name="Libuše Podzemská, Ing" userId="b71e04d6-0f8c-4377-8788-29f7cca4519e" providerId="ADAL" clId="{DA47760F-81C2-4507-BAD5-1A8C3EAED5F3}" dt="2021-05-21T17:21:26.249" v="5994" actId="478"/>
          <ac:spMkLst>
            <pc:docMk/>
            <pc:sldMk cId="1290740032" sldId="275"/>
            <ac:spMk id="3" creationId="{AB240CB0-A304-4DF3-8181-CEFAE198E831}"/>
          </ac:spMkLst>
        </pc:spChg>
        <pc:spChg chg="mod">
          <ac:chgData name="Libuše Podzemská, Ing" userId="b71e04d6-0f8c-4377-8788-29f7cca4519e" providerId="ADAL" clId="{DA47760F-81C2-4507-BAD5-1A8C3EAED5F3}" dt="2021-05-21T17:38:24.316" v="6277" actId="20577"/>
          <ac:spMkLst>
            <pc:docMk/>
            <pc:sldMk cId="1290740032" sldId="275"/>
            <ac:spMk id="4" creationId="{D529E421-051D-4A8F-8E52-35D6FACADEE9}"/>
          </ac:spMkLst>
        </pc:spChg>
        <pc:spChg chg="add del mod">
          <ac:chgData name="Libuše Podzemská, Ing" userId="b71e04d6-0f8c-4377-8788-29f7cca4519e" providerId="ADAL" clId="{DA47760F-81C2-4507-BAD5-1A8C3EAED5F3}" dt="2021-05-21T17:21:30.579" v="5996" actId="478"/>
          <ac:spMkLst>
            <pc:docMk/>
            <pc:sldMk cId="1290740032" sldId="275"/>
            <ac:spMk id="6" creationId="{A9C2DCB9-4A98-4F0F-99AB-50E037746E34}"/>
          </ac:spMkLst>
        </pc:spChg>
        <pc:spChg chg="add mod">
          <ac:chgData name="Libuše Podzemská, Ing" userId="b71e04d6-0f8c-4377-8788-29f7cca4519e" providerId="ADAL" clId="{DA47760F-81C2-4507-BAD5-1A8C3EAED5F3}" dt="2021-05-21T17:25:05.624" v="6204" actId="1076"/>
          <ac:spMkLst>
            <pc:docMk/>
            <pc:sldMk cId="1290740032" sldId="275"/>
            <ac:spMk id="8" creationId="{A46D8B56-F71D-4DB8-B44F-696EFCF737E3}"/>
          </ac:spMkLst>
        </pc:spChg>
        <pc:spChg chg="add mod">
          <ac:chgData name="Libuše Podzemská, Ing" userId="b71e04d6-0f8c-4377-8788-29f7cca4519e" providerId="ADAL" clId="{DA47760F-81C2-4507-BAD5-1A8C3EAED5F3}" dt="2021-05-21T17:38:25.938" v="6278" actId="20577"/>
          <ac:spMkLst>
            <pc:docMk/>
            <pc:sldMk cId="1290740032" sldId="275"/>
            <ac:spMk id="9" creationId="{7181FF4A-61CC-484B-B0C8-0AFDBD8D9E88}"/>
          </ac:spMkLst>
        </pc:spChg>
        <pc:picChg chg="del">
          <ac:chgData name="Libuše Podzemská, Ing" userId="b71e04d6-0f8c-4377-8788-29f7cca4519e" providerId="ADAL" clId="{DA47760F-81C2-4507-BAD5-1A8C3EAED5F3}" dt="2021-05-21T17:21:27.364" v="5995" actId="478"/>
          <ac:picMkLst>
            <pc:docMk/>
            <pc:sldMk cId="1290740032" sldId="275"/>
            <ac:picMk id="4098" creationId="{84A38953-3D0E-47D1-A2E2-46FF74FB07AA}"/>
          </ac:picMkLst>
        </pc:picChg>
      </pc:sldChg>
      <pc:sldMasterChg chg="modTransition modSldLayout">
        <pc:chgData name="Libuše Podzemská, Ing" userId="b71e04d6-0f8c-4377-8788-29f7cca4519e" providerId="ADAL" clId="{DA47760F-81C2-4507-BAD5-1A8C3EAED5F3}" dt="2021-05-21T15:37:26.781" v="3936"/>
        <pc:sldMasterMkLst>
          <pc:docMk/>
          <pc:sldMasterMk cId="0" sldId="2147483648"/>
        </pc:sldMasterMkLst>
        <pc:sldLayoutChg chg="modTransition">
          <pc:chgData name="Libuše Podzemská, Ing" userId="b71e04d6-0f8c-4377-8788-29f7cca4519e" providerId="ADAL" clId="{DA47760F-81C2-4507-BAD5-1A8C3EAED5F3}" dt="2021-05-21T15:37:26.781" v="3936"/>
          <pc:sldLayoutMkLst>
            <pc:docMk/>
            <pc:sldMasterMk cId="0" sldId="2147483648"/>
            <pc:sldLayoutMk cId="0" sldId="2147483649"/>
          </pc:sldLayoutMkLst>
        </pc:sldLayoutChg>
        <pc:sldLayoutChg chg="modTransition">
          <pc:chgData name="Libuše Podzemská, Ing" userId="b71e04d6-0f8c-4377-8788-29f7cca4519e" providerId="ADAL" clId="{DA47760F-81C2-4507-BAD5-1A8C3EAED5F3}" dt="2021-05-21T15:37:26.781" v="3936"/>
          <pc:sldLayoutMkLst>
            <pc:docMk/>
            <pc:sldMasterMk cId="0" sldId="2147483648"/>
            <pc:sldLayoutMk cId="0" sldId="2147483650"/>
          </pc:sldLayoutMkLst>
        </pc:sldLayoutChg>
        <pc:sldLayoutChg chg="modTransition">
          <pc:chgData name="Libuše Podzemská, Ing" userId="b71e04d6-0f8c-4377-8788-29f7cca4519e" providerId="ADAL" clId="{DA47760F-81C2-4507-BAD5-1A8C3EAED5F3}" dt="2021-05-21T15:37:26.781" v="3936"/>
          <pc:sldLayoutMkLst>
            <pc:docMk/>
            <pc:sldMasterMk cId="0" sldId="2147483648"/>
            <pc:sldLayoutMk cId="0" sldId="2147483651"/>
          </pc:sldLayoutMkLst>
        </pc:sldLayoutChg>
        <pc:sldLayoutChg chg="modTransition">
          <pc:chgData name="Libuše Podzemská, Ing" userId="b71e04d6-0f8c-4377-8788-29f7cca4519e" providerId="ADAL" clId="{DA47760F-81C2-4507-BAD5-1A8C3EAED5F3}" dt="2021-05-21T15:37:26.781" v="3936"/>
          <pc:sldLayoutMkLst>
            <pc:docMk/>
            <pc:sldMasterMk cId="0" sldId="2147483648"/>
            <pc:sldLayoutMk cId="0" sldId="2147483652"/>
          </pc:sldLayoutMkLst>
        </pc:sldLayoutChg>
        <pc:sldLayoutChg chg="modTransition">
          <pc:chgData name="Libuše Podzemská, Ing" userId="b71e04d6-0f8c-4377-8788-29f7cca4519e" providerId="ADAL" clId="{DA47760F-81C2-4507-BAD5-1A8C3EAED5F3}" dt="2021-05-21T15:37:26.781" v="3936"/>
          <pc:sldLayoutMkLst>
            <pc:docMk/>
            <pc:sldMasterMk cId="0" sldId="2147483648"/>
            <pc:sldLayoutMk cId="0" sldId="2147483653"/>
          </pc:sldLayoutMkLst>
        </pc:sldLayoutChg>
        <pc:sldLayoutChg chg="modTransition">
          <pc:chgData name="Libuše Podzemská, Ing" userId="b71e04d6-0f8c-4377-8788-29f7cca4519e" providerId="ADAL" clId="{DA47760F-81C2-4507-BAD5-1A8C3EAED5F3}" dt="2021-05-21T15:37:26.781" v="3936"/>
          <pc:sldLayoutMkLst>
            <pc:docMk/>
            <pc:sldMasterMk cId="0" sldId="2147483648"/>
            <pc:sldLayoutMk cId="0" sldId="2147483654"/>
          </pc:sldLayoutMkLst>
        </pc:sldLayoutChg>
        <pc:sldLayoutChg chg="modTransition">
          <pc:chgData name="Libuše Podzemská, Ing" userId="b71e04d6-0f8c-4377-8788-29f7cca4519e" providerId="ADAL" clId="{DA47760F-81C2-4507-BAD5-1A8C3EAED5F3}" dt="2021-05-21T15:37:26.781" v="3936"/>
          <pc:sldLayoutMkLst>
            <pc:docMk/>
            <pc:sldMasterMk cId="0" sldId="2147483648"/>
            <pc:sldLayoutMk cId="0" sldId="2147483655"/>
          </pc:sldLayoutMkLst>
        </pc:sldLayoutChg>
        <pc:sldLayoutChg chg="modTransition">
          <pc:chgData name="Libuše Podzemská, Ing" userId="b71e04d6-0f8c-4377-8788-29f7cca4519e" providerId="ADAL" clId="{DA47760F-81C2-4507-BAD5-1A8C3EAED5F3}" dt="2021-05-21T15:37:26.781" v="3936"/>
          <pc:sldLayoutMkLst>
            <pc:docMk/>
            <pc:sldMasterMk cId="0" sldId="2147483648"/>
            <pc:sldLayoutMk cId="0" sldId="2147483656"/>
          </pc:sldLayoutMkLst>
        </pc:sldLayoutChg>
        <pc:sldLayoutChg chg="modTransition">
          <pc:chgData name="Libuše Podzemská, Ing" userId="b71e04d6-0f8c-4377-8788-29f7cca4519e" providerId="ADAL" clId="{DA47760F-81C2-4507-BAD5-1A8C3EAED5F3}" dt="2021-05-21T15:37:26.781" v="3936"/>
          <pc:sldLayoutMkLst>
            <pc:docMk/>
            <pc:sldMasterMk cId="0" sldId="2147483648"/>
            <pc:sldLayoutMk cId="0" sldId="2147483657"/>
          </pc:sldLayoutMkLst>
        </pc:sldLayoutChg>
        <pc:sldLayoutChg chg="modTransition">
          <pc:chgData name="Libuše Podzemská, Ing" userId="b71e04d6-0f8c-4377-8788-29f7cca4519e" providerId="ADAL" clId="{DA47760F-81C2-4507-BAD5-1A8C3EAED5F3}" dt="2021-05-21T15:37:26.781" v="3936"/>
          <pc:sldLayoutMkLst>
            <pc:docMk/>
            <pc:sldMasterMk cId="0" sldId="2147483648"/>
            <pc:sldLayoutMk cId="0" sldId="2147483658"/>
          </pc:sldLayoutMkLst>
        </pc:sldLayoutChg>
        <pc:sldLayoutChg chg="modTransition">
          <pc:chgData name="Libuše Podzemská, Ing" userId="b71e04d6-0f8c-4377-8788-29f7cca4519e" providerId="ADAL" clId="{DA47760F-81C2-4507-BAD5-1A8C3EAED5F3}" dt="2021-05-21T15:37:26.781" v="3936"/>
          <pc:sldLayoutMkLst>
            <pc:docMk/>
            <pc:sldMasterMk cId="0" sldId="2147483648"/>
            <pc:sldLayoutMk cId="0" sldId="2147483659"/>
          </pc:sldLayoutMkLst>
        </pc:sldLayoutChg>
        <pc:sldLayoutChg chg="modTransition">
          <pc:chgData name="Libuše Podzemská, Ing" userId="b71e04d6-0f8c-4377-8788-29f7cca4519e" providerId="ADAL" clId="{DA47760F-81C2-4507-BAD5-1A8C3EAED5F3}" dt="2021-05-21T15:37:26.781" v="3936"/>
          <pc:sldLayoutMkLst>
            <pc:docMk/>
            <pc:sldMasterMk cId="0" sldId="2147483648"/>
            <pc:sldLayoutMk cId="0" sldId="2147483660"/>
          </pc:sldLayoutMkLst>
        </pc:sldLayoutChg>
        <pc:sldLayoutChg chg="modTransition">
          <pc:chgData name="Libuše Podzemská, Ing" userId="b71e04d6-0f8c-4377-8788-29f7cca4519e" providerId="ADAL" clId="{DA47760F-81C2-4507-BAD5-1A8C3EAED5F3}" dt="2021-05-21T15:37:26.781" v="3936"/>
          <pc:sldLayoutMkLst>
            <pc:docMk/>
            <pc:sldMasterMk cId="0" sldId="2147483648"/>
            <pc:sldLayoutMk cId="0" sldId="2147483661"/>
          </pc:sldLayoutMkLst>
        </pc:sldLayoutChg>
        <pc:sldLayoutChg chg="modTransition">
          <pc:chgData name="Libuše Podzemská, Ing" userId="b71e04d6-0f8c-4377-8788-29f7cca4519e" providerId="ADAL" clId="{DA47760F-81C2-4507-BAD5-1A8C3EAED5F3}" dt="2021-05-21T15:37:26.781" v="3936"/>
          <pc:sldLayoutMkLst>
            <pc:docMk/>
            <pc:sldMasterMk cId="0" sldId="2147483648"/>
            <pc:sldLayoutMk cId="0" sldId="2147483663"/>
          </pc:sldLayoutMkLst>
        </pc:sldLayoutChg>
        <pc:sldLayoutChg chg="modTransition">
          <pc:chgData name="Libuše Podzemská, Ing" userId="b71e04d6-0f8c-4377-8788-29f7cca4519e" providerId="ADAL" clId="{DA47760F-81C2-4507-BAD5-1A8C3EAED5F3}" dt="2021-05-21T15:37:26.781" v="3936"/>
          <pc:sldLayoutMkLst>
            <pc:docMk/>
            <pc:sldMasterMk cId="0" sldId="2147483648"/>
            <pc:sldLayoutMk cId="0" sldId="2147483666"/>
          </pc:sldLayoutMkLst>
        </pc:sldLayoutChg>
        <pc:sldLayoutChg chg="modTransition">
          <pc:chgData name="Libuše Podzemská, Ing" userId="b71e04d6-0f8c-4377-8788-29f7cca4519e" providerId="ADAL" clId="{DA47760F-81C2-4507-BAD5-1A8C3EAED5F3}" dt="2021-05-21T15:37:26.781" v="3936"/>
          <pc:sldLayoutMkLst>
            <pc:docMk/>
            <pc:sldMasterMk cId="0" sldId="2147483648"/>
            <pc:sldLayoutMk cId="0" sldId="2147483667"/>
          </pc:sldLayoutMkLst>
        </pc:sldLayoutChg>
        <pc:sldLayoutChg chg="modTransition">
          <pc:chgData name="Libuše Podzemská, Ing" userId="b71e04d6-0f8c-4377-8788-29f7cca4519e" providerId="ADAL" clId="{DA47760F-81C2-4507-BAD5-1A8C3EAED5F3}" dt="2021-05-21T15:37:26.781" v="3936"/>
          <pc:sldLayoutMkLst>
            <pc:docMk/>
            <pc:sldMasterMk cId="0" sldId="2147483648"/>
            <pc:sldLayoutMk cId="0" sldId="2147483668"/>
          </pc:sldLayoutMkLst>
        </pc:sldLayoutChg>
      </pc:sldMasterChg>
      <pc:sldMasterChg chg="modTransition modSldLayout">
        <pc:chgData name="Libuše Podzemská, Ing" userId="b71e04d6-0f8c-4377-8788-29f7cca4519e" providerId="ADAL" clId="{DA47760F-81C2-4507-BAD5-1A8C3EAED5F3}" dt="2021-05-21T15:37:26.781" v="3936"/>
        <pc:sldMasterMkLst>
          <pc:docMk/>
          <pc:sldMasterMk cId="3285357667" sldId="2147483669"/>
        </pc:sldMasterMkLst>
        <pc:sldLayoutChg chg="modTransition">
          <pc:chgData name="Libuše Podzemská, Ing" userId="b71e04d6-0f8c-4377-8788-29f7cca4519e" providerId="ADAL" clId="{DA47760F-81C2-4507-BAD5-1A8C3EAED5F3}" dt="2021-05-21T15:37:26.781" v="3936"/>
          <pc:sldLayoutMkLst>
            <pc:docMk/>
            <pc:sldMasterMk cId="3285357667" sldId="2147483669"/>
            <pc:sldLayoutMk cId="2436222913" sldId="2147483670"/>
          </pc:sldLayoutMkLst>
        </pc:sldLayoutChg>
        <pc:sldLayoutChg chg="modTransition">
          <pc:chgData name="Libuše Podzemská, Ing" userId="b71e04d6-0f8c-4377-8788-29f7cca4519e" providerId="ADAL" clId="{DA47760F-81C2-4507-BAD5-1A8C3EAED5F3}" dt="2021-05-21T15:37:26.781" v="3936"/>
          <pc:sldLayoutMkLst>
            <pc:docMk/>
            <pc:sldMasterMk cId="3285357667" sldId="2147483669"/>
            <pc:sldLayoutMk cId="150085977" sldId="2147483671"/>
          </pc:sldLayoutMkLst>
        </pc:sldLayoutChg>
        <pc:sldLayoutChg chg="modTransition">
          <pc:chgData name="Libuše Podzemská, Ing" userId="b71e04d6-0f8c-4377-8788-29f7cca4519e" providerId="ADAL" clId="{DA47760F-81C2-4507-BAD5-1A8C3EAED5F3}" dt="2021-05-21T15:37:26.781" v="3936"/>
          <pc:sldLayoutMkLst>
            <pc:docMk/>
            <pc:sldMasterMk cId="3285357667" sldId="2147483669"/>
            <pc:sldLayoutMk cId="1352582891" sldId="2147483672"/>
          </pc:sldLayoutMkLst>
        </pc:sldLayoutChg>
        <pc:sldLayoutChg chg="modTransition">
          <pc:chgData name="Libuše Podzemská, Ing" userId="b71e04d6-0f8c-4377-8788-29f7cca4519e" providerId="ADAL" clId="{DA47760F-81C2-4507-BAD5-1A8C3EAED5F3}" dt="2021-05-21T15:37:26.781" v="3936"/>
          <pc:sldLayoutMkLst>
            <pc:docMk/>
            <pc:sldMasterMk cId="3285357667" sldId="2147483669"/>
            <pc:sldLayoutMk cId="845365165" sldId="2147483673"/>
          </pc:sldLayoutMkLst>
        </pc:sldLayoutChg>
        <pc:sldLayoutChg chg="modTransition">
          <pc:chgData name="Libuše Podzemská, Ing" userId="b71e04d6-0f8c-4377-8788-29f7cca4519e" providerId="ADAL" clId="{DA47760F-81C2-4507-BAD5-1A8C3EAED5F3}" dt="2021-05-21T15:37:26.781" v="3936"/>
          <pc:sldLayoutMkLst>
            <pc:docMk/>
            <pc:sldMasterMk cId="3285357667" sldId="2147483669"/>
            <pc:sldLayoutMk cId="2482298967" sldId="2147483674"/>
          </pc:sldLayoutMkLst>
        </pc:sldLayoutChg>
        <pc:sldLayoutChg chg="modTransition">
          <pc:chgData name="Libuše Podzemská, Ing" userId="b71e04d6-0f8c-4377-8788-29f7cca4519e" providerId="ADAL" clId="{DA47760F-81C2-4507-BAD5-1A8C3EAED5F3}" dt="2021-05-21T15:37:26.781" v="3936"/>
          <pc:sldLayoutMkLst>
            <pc:docMk/>
            <pc:sldMasterMk cId="3285357667" sldId="2147483669"/>
            <pc:sldLayoutMk cId="3080476369" sldId="2147483675"/>
          </pc:sldLayoutMkLst>
        </pc:sldLayoutChg>
        <pc:sldLayoutChg chg="modTransition">
          <pc:chgData name="Libuše Podzemská, Ing" userId="b71e04d6-0f8c-4377-8788-29f7cca4519e" providerId="ADAL" clId="{DA47760F-81C2-4507-BAD5-1A8C3EAED5F3}" dt="2021-05-21T15:37:26.781" v="3936"/>
          <pc:sldLayoutMkLst>
            <pc:docMk/>
            <pc:sldMasterMk cId="3285357667" sldId="2147483669"/>
            <pc:sldLayoutMk cId="1887285385" sldId="2147483676"/>
          </pc:sldLayoutMkLst>
        </pc:sldLayoutChg>
        <pc:sldLayoutChg chg="modTransition">
          <pc:chgData name="Libuše Podzemská, Ing" userId="b71e04d6-0f8c-4377-8788-29f7cca4519e" providerId="ADAL" clId="{DA47760F-81C2-4507-BAD5-1A8C3EAED5F3}" dt="2021-05-21T15:37:26.781" v="3936"/>
          <pc:sldLayoutMkLst>
            <pc:docMk/>
            <pc:sldMasterMk cId="3285357667" sldId="2147483669"/>
            <pc:sldLayoutMk cId="1965818948" sldId="2147483677"/>
          </pc:sldLayoutMkLst>
        </pc:sldLayoutChg>
        <pc:sldLayoutChg chg="modTransition">
          <pc:chgData name="Libuše Podzemská, Ing" userId="b71e04d6-0f8c-4377-8788-29f7cca4519e" providerId="ADAL" clId="{DA47760F-81C2-4507-BAD5-1A8C3EAED5F3}" dt="2021-05-21T15:37:26.781" v="3936"/>
          <pc:sldLayoutMkLst>
            <pc:docMk/>
            <pc:sldMasterMk cId="3285357667" sldId="2147483669"/>
            <pc:sldLayoutMk cId="3085423478" sldId="2147483678"/>
          </pc:sldLayoutMkLst>
        </pc:sldLayoutChg>
        <pc:sldLayoutChg chg="modTransition">
          <pc:chgData name="Libuše Podzemská, Ing" userId="b71e04d6-0f8c-4377-8788-29f7cca4519e" providerId="ADAL" clId="{DA47760F-81C2-4507-BAD5-1A8C3EAED5F3}" dt="2021-05-21T15:37:26.781" v="3936"/>
          <pc:sldLayoutMkLst>
            <pc:docMk/>
            <pc:sldMasterMk cId="3285357667" sldId="2147483669"/>
            <pc:sldLayoutMk cId="4273483315" sldId="2147483679"/>
          </pc:sldLayoutMkLst>
        </pc:sldLayoutChg>
        <pc:sldLayoutChg chg="modTransition">
          <pc:chgData name="Libuše Podzemská, Ing" userId="b71e04d6-0f8c-4377-8788-29f7cca4519e" providerId="ADAL" clId="{DA47760F-81C2-4507-BAD5-1A8C3EAED5F3}" dt="2021-05-21T15:37:26.781" v="3936"/>
          <pc:sldLayoutMkLst>
            <pc:docMk/>
            <pc:sldMasterMk cId="3285357667" sldId="2147483669"/>
            <pc:sldLayoutMk cId="4221693207" sldId="2147483680"/>
          </pc:sldLayoutMkLst>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cs-CZ"/>
              <a:t>Kliknutím lze upravit styl.</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1/24/2022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cs-CZ"/>
              <a:t>Kliknutím na ikonu přidáte obrázek.</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cs-CZ"/>
              <a:t>Kliknutím lze upravit styl.</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cs-CZ"/>
              <a:t>Kliknutím lze upravit styl.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cs-CZ"/>
              <a:t>Kliknutím lze upravit styl.</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cs-CZ"/>
              <a:t>Kliknutím lze upravit styl.</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3" name="Date Placeholder 2"/>
          <p:cNvSpPr>
            <a:spLocks noGrp="1"/>
          </p:cNvSpPr>
          <p:nvPr>
            <p:ph type="dt" sz="half" idx="10"/>
          </p:nvPr>
        </p:nvSpPr>
        <p:spPr/>
        <p:txBody>
          <a:bodyPr/>
          <a:lstStyle/>
          <a:p>
            <a:fld id="{48A87A34-81AB-432B-8DAE-1953F412C126}" type="datetimeFigureOut">
              <a:rPr lang="en-US" dirty="0"/>
              <a:t>1/24/2022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cs-CZ"/>
              <a:t>Kliknutím lze upravit styl.</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cs-CZ"/>
              <a:t>Kliknutím na ikonu přidáte obrázek.</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cs-CZ"/>
              <a:t>Kliknutím na ikonu přidáte obrázek.</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cs-CZ"/>
              <a:t>Kliknutím na ikonu přidáte obrázek.</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3" name="Date Placeholder 2"/>
          <p:cNvSpPr>
            <a:spLocks noGrp="1"/>
          </p:cNvSpPr>
          <p:nvPr>
            <p:ph type="dt" sz="half" idx="10"/>
          </p:nvPr>
        </p:nvSpPr>
        <p:spPr/>
        <p:txBody>
          <a:bodyPr/>
          <a:lstStyle/>
          <a:p>
            <a:fld id="{48A87A34-81AB-432B-8DAE-1953F412C126}" type="datetimeFigureOut">
              <a:rPr lang="en-US" dirty="0"/>
              <a:t>1/24/2022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0BD0D3-1A50-4B19-867F-0217B169CDB4}"/>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816F4AB6-7FDF-4E80-A5F6-5FEDB72DDC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CD8F4234-7272-409E-85D8-D99418767199}"/>
              </a:ext>
            </a:extLst>
          </p:cNvPr>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5" name="Zástupný symbol pro zápatí 4">
            <a:extLst>
              <a:ext uri="{FF2B5EF4-FFF2-40B4-BE49-F238E27FC236}">
                <a16:creationId xmlns:a16="http://schemas.microsoft.com/office/drawing/2014/main" id="{3ADAA085-CA66-469A-8EF5-3E652F22E3AF}"/>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440F0E7B-5BE3-4788-9A9B-C8ACAD7E33C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3622291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B1A8DB-633E-44F6-A673-4E28BADB1CD5}"/>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CDF18B6E-2BE3-42AF-9054-7C5B2C4FCE11}"/>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589E45C-FD5D-4743-96A4-8B299B7FE8B2}"/>
              </a:ext>
            </a:extLst>
          </p:cNvPr>
          <p:cNvSpPr>
            <a:spLocks noGrp="1"/>
          </p:cNvSpPr>
          <p:nvPr>
            <p:ph type="dt" sz="half" idx="10"/>
          </p:nvPr>
        </p:nvSpPr>
        <p:spPr/>
        <p:txBody>
          <a:bodyPr/>
          <a:lstStyle/>
          <a:p>
            <a:fld id="{48A87A34-81AB-432B-8DAE-1953F412C126}" type="datetimeFigureOut">
              <a:rPr lang="en-US" smtClean="0"/>
              <a:pPr/>
              <a:t>1/24/2022</a:t>
            </a:fld>
            <a:endParaRPr lang="en-US" dirty="0"/>
          </a:p>
        </p:txBody>
      </p:sp>
      <p:sp>
        <p:nvSpPr>
          <p:cNvPr id="5" name="Zástupný symbol pro zápatí 4">
            <a:extLst>
              <a:ext uri="{FF2B5EF4-FFF2-40B4-BE49-F238E27FC236}">
                <a16:creationId xmlns:a16="http://schemas.microsoft.com/office/drawing/2014/main" id="{EEDAC669-05C2-453C-A849-0B15891A19CD}"/>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44C9C4B6-A65E-45A7-9292-3B219ECFD98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008597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DD6DC2-6221-4F2E-87D7-0BDBEF799E12}"/>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C3853954-9672-434C-929D-FF671D7979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56D8DAF0-C5C9-421C-A6EE-D5E455994DC6}"/>
              </a:ext>
            </a:extLst>
          </p:cNvPr>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5" name="Zástupný symbol pro zápatí 4">
            <a:extLst>
              <a:ext uri="{FF2B5EF4-FFF2-40B4-BE49-F238E27FC236}">
                <a16:creationId xmlns:a16="http://schemas.microsoft.com/office/drawing/2014/main" id="{FF072299-8896-4993-816E-C71461FE7D86}"/>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254B52FE-A57B-4317-8660-6ED298DA9BB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5258289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655F03-0B45-466A-8BCF-477BAECCC383}"/>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792AD239-0E0C-441D-AAC2-56DA6FB6A722}"/>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C42818FB-855D-482B-B5BD-316B15755F8E}"/>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60E9D3C5-8F18-4117-984E-C25296EB545E}"/>
              </a:ext>
            </a:extLst>
          </p:cNvPr>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6" name="Zástupný symbol pro zápatí 5">
            <a:extLst>
              <a:ext uri="{FF2B5EF4-FFF2-40B4-BE49-F238E27FC236}">
                <a16:creationId xmlns:a16="http://schemas.microsoft.com/office/drawing/2014/main" id="{CE81E238-D101-45A7-9FB4-33075AF2A021}"/>
              </a:ext>
            </a:extLst>
          </p:cNvPr>
          <p:cNvSpPr>
            <a:spLocks noGrp="1"/>
          </p:cNvSpPr>
          <p:nvPr>
            <p:ph type="ftr" sz="quarter" idx="11"/>
          </p:nvPr>
        </p:nvSpPr>
        <p:spPr/>
        <p:txBody>
          <a:bodyPr/>
          <a:lstStyle/>
          <a:p>
            <a:endParaRPr lang="en-US" dirty="0"/>
          </a:p>
        </p:txBody>
      </p:sp>
      <p:sp>
        <p:nvSpPr>
          <p:cNvPr id="7" name="Zástupný symbol pro číslo snímku 6">
            <a:extLst>
              <a:ext uri="{FF2B5EF4-FFF2-40B4-BE49-F238E27FC236}">
                <a16:creationId xmlns:a16="http://schemas.microsoft.com/office/drawing/2014/main" id="{7F7846D0-2678-4864-A27A-8B85A68228E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4536516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F1C9AA-75EE-4BEE-897E-BE7A23C70DDC}"/>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EB83832F-C5EB-4331-8717-364C1F7E3F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AA24DC53-48AF-4A3C-8225-212346252B86}"/>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FDE9DDE4-96EA-4E9B-BDBF-9337DD0D84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3221E424-4065-4333-878F-F28F035A5D7A}"/>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ED167021-C672-4757-9A28-FED27E2D37FE}"/>
              </a:ext>
            </a:extLst>
          </p:cNvPr>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8" name="Zástupný symbol pro zápatí 7">
            <a:extLst>
              <a:ext uri="{FF2B5EF4-FFF2-40B4-BE49-F238E27FC236}">
                <a16:creationId xmlns:a16="http://schemas.microsoft.com/office/drawing/2014/main" id="{190BBE23-DA33-467A-A33E-F7350BD5FB0B}"/>
              </a:ext>
            </a:extLst>
          </p:cNvPr>
          <p:cNvSpPr>
            <a:spLocks noGrp="1"/>
          </p:cNvSpPr>
          <p:nvPr>
            <p:ph type="ftr" sz="quarter" idx="11"/>
          </p:nvPr>
        </p:nvSpPr>
        <p:spPr/>
        <p:txBody>
          <a:bodyPr/>
          <a:lstStyle/>
          <a:p>
            <a:endParaRPr lang="en-US" dirty="0"/>
          </a:p>
        </p:txBody>
      </p:sp>
      <p:sp>
        <p:nvSpPr>
          <p:cNvPr id="9" name="Zástupný symbol pro číslo snímku 8">
            <a:extLst>
              <a:ext uri="{FF2B5EF4-FFF2-40B4-BE49-F238E27FC236}">
                <a16:creationId xmlns:a16="http://schemas.microsoft.com/office/drawing/2014/main" id="{A52ADCB1-5177-4F76-AA20-24B016C414B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8229896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2CC9DB-9B59-465E-B7B1-CB4DD7D8EB57}"/>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0CFB46D6-E44D-4CD1-8E7B-B8825E4E5B01}"/>
              </a:ext>
            </a:extLst>
          </p:cNvPr>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4" name="Zástupný symbol pro zápatí 3">
            <a:extLst>
              <a:ext uri="{FF2B5EF4-FFF2-40B4-BE49-F238E27FC236}">
                <a16:creationId xmlns:a16="http://schemas.microsoft.com/office/drawing/2014/main" id="{174A9898-F635-4FA1-8022-4FE3449F7E06}"/>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B9B65382-9BBF-4823-AC3F-71EBD0F5FF8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047636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3CBDF127-3AD7-42CB-B82B-0C8A15923BAA}"/>
              </a:ext>
            </a:extLst>
          </p:cNvPr>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3" name="Zástupný symbol pro zápatí 2">
            <a:extLst>
              <a:ext uri="{FF2B5EF4-FFF2-40B4-BE49-F238E27FC236}">
                <a16:creationId xmlns:a16="http://schemas.microsoft.com/office/drawing/2014/main" id="{66A4CCDE-B7C0-4729-AC27-AD99DD15916C}"/>
              </a:ext>
            </a:extLst>
          </p:cNvPr>
          <p:cNvSpPr>
            <a:spLocks noGrp="1"/>
          </p:cNvSpPr>
          <p:nvPr>
            <p:ph type="ftr" sz="quarter" idx="11"/>
          </p:nvPr>
        </p:nvSpPr>
        <p:spPr/>
        <p:txBody>
          <a:bodyPr/>
          <a:lstStyle/>
          <a:p>
            <a:endParaRPr lang="en-US" dirty="0"/>
          </a:p>
        </p:txBody>
      </p:sp>
      <p:sp>
        <p:nvSpPr>
          <p:cNvPr id="4" name="Zástupný symbol pro číslo snímku 3">
            <a:extLst>
              <a:ext uri="{FF2B5EF4-FFF2-40B4-BE49-F238E27FC236}">
                <a16:creationId xmlns:a16="http://schemas.microsoft.com/office/drawing/2014/main" id="{666B0490-0C69-4D4F-A83D-962D74CD3EB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728538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817739-A77F-4ED7-9CB1-F8D2ECE7662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DBDEA509-D174-42CA-9465-0D48D6B78A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E69FDFB1-26A4-4D13-9B80-EEF03E2044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2EE47E79-FFCF-4772-A5A8-B77848F0F513}"/>
              </a:ext>
            </a:extLst>
          </p:cNvPr>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6" name="Zástupný symbol pro zápatí 5">
            <a:extLst>
              <a:ext uri="{FF2B5EF4-FFF2-40B4-BE49-F238E27FC236}">
                <a16:creationId xmlns:a16="http://schemas.microsoft.com/office/drawing/2014/main" id="{42EC9EB5-5DF6-4638-A95A-C7F47159B30B}"/>
              </a:ext>
            </a:extLst>
          </p:cNvPr>
          <p:cNvSpPr>
            <a:spLocks noGrp="1"/>
          </p:cNvSpPr>
          <p:nvPr>
            <p:ph type="ftr" sz="quarter" idx="11"/>
          </p:nvPr>
        </p:nvSpPr>
        <p:spPr/>
        <p:txBody>
          <a:bodyPr/>
          <a:lstStyle/>
          <a:p>
            <a:endParaRPr lang="en-US" dirty="0"/>
          </a:p>
        </p:txBody>
      </p:sp>
      <p:sp>
        <p:nvSpPr>
          <p:cNvPr id="7" name="Zástupný symbol pro číslo snímku 6">
            <a:extLst>
              <a:ext uri="{FF2B5EF4-FFF2-40B4-BE49-F238E27FC236}">
                <a16:creationId xmlns:a16="http://schemas.microsoft.com/office/drawing/2014/main" id="{59FFBE79-9CBE-47A0-A59D-5DCFD3E328C8}"/>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581894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FCF3EF-6B8C-49CD-A897-7E24CB4950A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F8A29E50-98E5-4EF9-8E07-D3BE6D0270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C4908112-0B30-450C-A050-16DF5B0D33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B3220447-4940-4004-B19B-A06879E9FE87}"/>
              </a:ext>
            </a:extLst>
          </p:cNvPr>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6" name="Zástupný symbol pro zápatí 5">
            <a:extLst>
              <a:ext uri="{FF2B5EF4-FFF2-40B4-BE49-F238E27FC236}">
                <a16:creationId xmlns:a16="http://schemas.microsoft.com/office/drawing/2014/main" id="{41EDA2ED-36E4-47F3-B6F2-6F6F21DE119E}"/>
              </a:ext>
            </a:extLst>
          </p:cNvPr>
          <p:cNvSpPr>
            <a:spLocks noGrp="1"/>
          </p:cNvSpPr>
          <p:nvPr>
            <p:ph type="ftr" sz="quarter" idx="11"/>
          </p:nvPr>
        </p:nvSpPr>
        <p:spPr/>
        <p:txBody>
          <a:bodyPr/>
          <a:lstStyle/>
          <a:p>
            <a:endParaRPr lang="en-US" dirty="0"/>
          </a:p>
        </p:txBody>
      </p:sp>
      <p:sp>
        <p:nvSpPr>
          <p:cNvPr id="7" name="Zástupný symbol pro číslo snímku 6">
            <a:extLst>
              <a:ext uri="{FF2B5EF4-FFF2-40B4-BE49-F238E27FC236}">
                <a16:creationId xmlns:a16="http://schemas.microsoft.com/office/drawing/2014/main" id="{A56F81F2-7050-4E6F-AC7E-BC426CD160E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54234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AD813F-7222-48C9-987B-518EB4EE4183}"/>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54E1EBD5-A51B-4F73-B133-DE5ED9994F15}"/>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F07F023-1AF5-4F77-9097-E70C8542785B}"/>
              </a:ext>
            </a:extLst>
          </p:cNvPr>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5" name="Zástupný symbol pro zápatí 4">
            <a:extLst>
              <a:ext uri="{FF2B5EF4-FFF2-40B4-BE49-F238E27FC236}">
                <a16:creationId xmlns:a16="http://schemas.microsoft.com/office/drawing/2014/main" id="{D7CF2205-E44C-4A27-BB4D-87A2D60E87B6}"/>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7838645F-45B1-48A2-BD54-5961B548FBD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7348331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931F8994-1D9A-43DF-A97F-2DB657EAA123}"/>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51F13CDA-90B5-4B14-AD93-E8D31ADEC5FB}"/>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D6654EB-ABF1-4C70-B855-AC74D6182034}"/>
              </a:ext>
            </a:extLst>
          </p:cNvPr>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5" name="Zástupný symbol pro zápatí 4">
            <a:extLst>
              <a:ext uri="{FF2B5EF4-FFF2-40B4-BE49-F238E27FC236}">
                <a16:creationId xmlns:a16="http://schemas.microsoft.com/office/drawing/2014/main" id="{C406E8E4-F2AF-43F9-8727-FDCA662E75C6}"/>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BBB937CE-D0FC-45F2-947E-6706A018C22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2169320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cs-CZ"/>
              <a:t>Kliknutím lze upravit styl.</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8A87A34-81AB-432B-8DAE-1953F412C126}" type="datetimeFigureOut">
              <a:rPr lang="en-US" dirty="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cs-CZ"/>
              <a:t>Kliknutím lze upravit styl.</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141410" y="3073397"/>
            <a:ext cx="4878391" cy="2717801"/>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3073397"/>
            <a:ext cx="4875210" cy="2717801"/>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1/24/2022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AEBD6B1-D33F-46D4-8D09-23E0F83A28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0E0E75AD-B08E-449A-879E-3B468494E5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F38AD25-9BAC-4CE7-B8CB-0CB6FF3210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1/24/2022</a:t>
            </a:fld>
            <a:endParaRPr lang="en-US" dirty="0"/>
          </a:p>
        </p:txBody>
      </p:sp>
      <p:sp>
        <p:nvSpPr>
          <p:cNvPr id="5" name="Zástupný symbol pro zápatí 4">
            <a:extLst>
              <a:ext uri="{FF2B5EF4-FFF2-40B4-BE49-F238E27FC236}">
                <a16:creationId xmlns:a16="http://schemas.microsoft.com/office/drawing/2014/main" id="{AA37D095-914E-47F3-84CD-54D158B4E8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Zástupný symbol pro číslo snímku 5">
            <a:extLst>
              <a:ext uri="{FF2B5EF4-FFF2-40B4-BE49-F238E27FC236}">
                <a16:creationId xmlns:a16="http://schemas.microsoft.com/office/drawing/2014/main" id="{6CAF4966-701C-480F-BA99-615EC99D65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8535766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png"/><Relationship Id="rId12" Type="http://schemas.openxmlformats.org/officeDocument/2006/relationships/image" Target="../media/image37.jpeg"/><Relationship Id="rId2" Type="http://schemas.openxmlformats.org/officeDocument/2006/relationships/image" Target="../media/image27.jpeg"/><Relationship Id="rId1" Type="http://schemas.openxmlformats.org/officeDocument/2006/relationships/slideLayout" Target="../slideLayouts/slideLayout8.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44137" y="521472"/>
            <a:ext cx="11051177" cy="2744242"/>
          </a:xfrm>
        </p:spPr>
        <p:txBody>
          <a:bodyPr>
            <a:normAutofit fontScale="90000"/>
          </a:bodyPr>
          <a:lstStyle/>
          <a:p>
            <a:r>
              <a:rPr lang="cs-CZ" sz="2700" dirty="0"/>
              <a:t>Číslo projektu / </a:t>
            </a:r>
            <a:r>
              <a:rPr lang="de-DE" sz="2700" dirty="0"/>
              <a:t>Projektnummer</a:t>
            </a:r>
            <a:r>
              <a:rPr lang="cs-CZ" sz="2700" dirty="0"/>
              <a:t>:  320</a:t>
            </a:r>
            <a:br>
              <a:rPr lang="cs-CZ" sz="2700" dirty="0"/>
            </a:br>
            <a:r>
              <a:rPr lang="cs-CZ" sz="2700" dirty="0"/>
              <a:t>Název projektu: Udržitelnost a ochrana životního prostředí ve škole, </a:t>
            </a:r>
            <a:br>
              <a:rPr lang="cs-CZ" sz="2700" dirty="0"/>
            </a:br>
            <a:r>
              <a:rPr lang="cs-CZ" sz="2700" dirty="0"/>
              <a:t>v práci a ve společnosti.</a:t>
            </a:r>
            <a:br>
              <a:rPr lang="cs-CZ" sz="2700" dirty="0"/>
            </a:br>
            <a:r>
              <a:rPr lang="de-DE" sz="2700" dirty="0"/>
              <a:t>Projektname: Nachhaltigkeit und Umweltschutz in Schule, Beruf und Gesellschaft.</a:t>
            </a:r>
            <a:r>
              <a:rPr lang="cs-CZ" dirty="0"/>
              <a:t/>
            </a:r>
            <a:br>
              <a:rPr lang="cs-CZ" dirty="0"/>
            </a:br>
            <a:endParaRPr lang="cs-CZ" dirty="0"/>
          </a:p>
        </p:txBody>
      </p:sp>
      <p:sp>
        <p:nvSpPr>
          <p:cNvPr id="3" name="Podnadpis 2"/>
          <p:cNvSpPr>
            <a:spLocks noGrp="1"/>
          </p:cNvSpPr>
          <p:nvPr>
            <p:ph type="subTitle" idx="1"/>
          </p:nvPr>
        </p:nvSpPr>
        <p:spPr>
          <a:xfrm>
            <a:off x="1524000" y="4223656"/>
            <a:ext cx="9144000" cy="1280161"/>
          </a:xfrm>
        </p:spPr>
        <p:txBody>
          <a:bodyPr>
            <a:normAutofit lnSpcReduction="10000"/>
          </a:bodyPr>
          <a:lstStyle/>
          <a:p>
            <a:r>
              <a:rPr lang="cs-CZ" sz="4000" dirty="0" err="1"/>
              <a:t>Digitale</a:t>
            </a:r>
            <a:r>
              <a:rPr lang="cs-CZ" sz="4000" dirty="0"/>
              <a:t> </a:t>
            </a:r>
            <a:r>
              <a:rPr lang="cs-CZ" sz="4000" dirty="0" err="1" smtClean="0"/>
              <a:t>Kompetenz</a:t>
            </a:r>
            <a:endParaRPr lang="cs-CZ" sz="4000" dirty="0" smtClean="0"/>
          </a:p>
          <a:p>
            <a:r>
              <a:rPr lang="cs-CZ" sz="4000" dirty="0" err="1" smtClean="0"/>
              <a:t>Erstellung</a:t>
            </a:r>
            <a:r>
              <a:rPr lang="cs-CZ" sz="4000" dirty="0" smtClean="0"/>
              <a:t> </a:t>
            </a:r>
            <a:r>
              <a:rPr lang="cs-CZ" sz="4000" dirty="0" err="1"/>
              <a:t>digitaler</a:t>
            </a:r>
            <a:r>
              <a:rPr lang="cs-CZ" sz="4000" dirty="0"/>
              <a:t> </a:t>
            </a:r>
            <a:r>
              <a:rPr lang="cs-CZ" sz="4000" dirty="0" err="1"/>
              <a:t>Inhalte</a:t>
            </a:r>
            <a:endParaRPr lang="cs-CZ" dirty="0"/>
          </a:p>
        </p:txBody>
      </p:sp>
      <p:pic>
        <p:nvPicPr>
          <p:cNvPr id="4" name="Obrázek 3" descr="C:\Users\hlavacovam\Desktop\Logo ke kontrole image004.jpg"/>
          <p:cNvPicPr/>
          <p:nvPr/>
        </p:nvPicPr>
        <p:blipFill>
          <a:blip r:embed="rId2">
            <a:extLst>
              <a:ext uri="{28A0092B-C50C-407E-A947-70E740481C1C}">
                <a14:useLocalDpi xmlns:a14="http://schemas.microsoft.com/office/drawing/2010/main" val="0"/>
              </a:ext>
            </a:extLst>
          </a:blip>
          <a:srcRect/>
          <a:stretch>
            <a:fillRect/>
          </a:stretch>
        </p:blipFill>
        <p:spPr bwMode="auto">
          <a:xfrm>
            <a:off x="3897630" y="2679110"/>
            <a:ext cx="4396740" cy="855345"/>
          </a:xfrm>
          <a:prstGeom prst="rect">
            <a:avLst/>
          </a:prstGeom>
          <a:noFill/>
          <a:ln>
            <a:noFill/>
          </a:ln>
        </p:spPr>
      </p:pic>
    </p:spTree>
    <p:extLst>
      <p:ext uri="{BB962C8B-B14F-4D97-AF65-F5344CB8AC3E}">
        <p14:creationId xmlns:p14="http://schemas.microsoft.com/office/powerpoint/2010/main" val="324030376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text 3">
            <a:extLst>
              <a:ext uri="{FF2B5EF4-FFF2-40B4-BE49-F238E27FC236}">
                <a16:creationId xmlns:a16="http://schemas.microsoft.com/office/drawing/2014/main" id="{9443DFFD-75BA-4BEA-BCAB-F803E6576AB2}"/>
              </a:ext>
            </a:extLst>
          </p:cNvPr>
          <p:cNvSpPr txBox="1">
            <a:spLocks/>
          </p:cNvSpPr>
          <p:nvPr/>
        </p:nvSpPr>
        <p:spPr>
          <a:xfrm>
            <a:off x="1110592" y="383802"/>
            <a:ext cx="4162744" cy="857250"/>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r>
              <a:rPr lang="cs-CZ" sz="2400" dirty="0" err="1"/>
              <a:t>Fotoerstellungs</a:t>
            </a:r>
            <a:r>
              <a:rPr lang="cs-CZ" sz="2400" dirty="0"/>
              <a:t>- </a:t>
            </a:r>
            <a:r>
              <a:rPr lang="cs-CZ" sz="2400" dirty="0" err="1"/>
              <a:t>und</a:t>
            </a:r>
            <a:r>
              <a:rPr lang="cs-CZ" sz="2400" dirty="0"/>
              <a:t> </a:t>
            </a:r>
            <a:r>
              <a:rPr lang="cs-CZ" sz="2400" dirty="0" err="1"/>
              <a:t>Bearbeitungsprogramme</a:t>
            </a:r>
            <a:r>
              <a:rPr lang="cs-CZ" sz="2400" dirty="0"/>
              <a:t>:</a:t>
            </a:r>
            <a:endParaRPr lang="cs-CZ" sz="2400" dirty="0"/>
          </a:p>
        </p:txBody>
      </p:sp>
      <p:pic>
        <p:nvPicPr>
          <p:cNvPr id="3080" name="Picture 8" descr="Zoner Photo Studio">
            <a:extLst>
              <a:ext uri="{FF2B5EF4-FFF2-40B4-BE49-F238E27FC236}">
                <a16:creationId xmlns:a16="http://schemas.microsoft.com/office/drawing/2014/main" id="{6BB81CCD-2AA4-4F8E-AEA5-92F8560AD3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195" b="33205"/>
          <a:stretch/>
        </p:blipFill>
        <p:spPr bwMode="auto">
          <a:xfrm>
            <a:off x="3133817" y="1451960"/>
            <a:ext cx="1304925" cy="43845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GIMP">
            <a:extLst>
              <a:ext uri="{FF2B5EF4-FFF2-40B4-BE49-F238E27FC236}">
                <a16:creationId xmlns:a16="http://schemas.microsoft.com/office/drawing/2014/main" id="{405276A1-56C0-45AB-8CB3-721C49C60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4432" y="2149533"/>
            <a:ext cx="936871" cy="93687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Adobe Photoshop Lightroom">
            <a:extLst>
              <a:ext uri="{FF2B5EF4-FFF2-40B4-BE49-F238E27FC236}">
                <a16:creationId xmlns:a16="http://schemas.microsoft.com/office/drawing/2014/main" id="{E183A62B-B53B-487F-92D6-8BF49E6F42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349" y="3166741"/>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Adobe Photoshop">
            <a:extLst>
              <a:ext uri="{FF2B5EF4-FFF2-40B4-BE49-F238E27FC236}">
                <a16:creationId xmlns:a16="http://schemas.microsoft.com/office/drawing/2014/main" id="{92B85CE4-2B28-46C4-A518-BC4E44045F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0349" y="4152082"/>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Snapseed icon">
            <a:extLst>
              <a:ext uri="{FF2B5EF4-FFF2-40B4-BE49-F238E27FC236}">
                <a16:creationId xmlns:a16="http://schemas.microsoft.com/office/drawing/2014/main" id="{73856295-374E-45FD-89FE-A3F3BF3A73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1082" y="5213486"/>
            <a:ext cx="1155784" cy="1155784"/>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a:extLst>
              <a:ext uri="{FF2B5EF4-FFF2-40B4-BE49-F238E27FC236}">
                <a16:creationId xmlns:a16="http://schemas.microsoft.com/office/drawing/2014/main" id="{843A72EA-144D-4F26-991B-C064CF634879}"/>
              </a:ext>
            </a:extLst>
          </p:cNvPr>
          <p:cNvPicPr>
            <a:picLocks noChangeAspect="1"/>
          </p:cNvPicPr>
          <p:nvPr/>
        </p:nvPicPr>
        <p:blipFill rotWithShape="1">
          <a:blip r:embed="rId7"/>
          <a:srcRect l="63447" t="63301" r="27038" b="32056"/>
          <a:stretch/>
        </p:blipFill>
        <p:spPr>
          <a:xfrm>
            <a:off x="9963154" y="1491387"/>
            <a:ext cx="1304926" cy="358156"/>
          </a:xfrm>
          <a:prstGeom prst="rect">
            <a:avLst/>
          </a:prstGeom>
        </p:spPr>
      </p:pic>
      <p:pic>
        <p:nvPicPr>
          <p:cNvPr id="3090" name="Picture 18" descr="Windows Movie Maker">
            <a:extLst>
              <a:ext uri="{FF2B5EF4-FFF2-40B4-BE49-F238E27FC236}">
                <a16:creationId xmlns:a16="http://schemas.microsoft.com/office/drawing/2014/main" id="{63CE9D9E-57BC-4A07-8C25-9EE76205D0C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1940"/>
          <a:stretch/>
        </p:blipFill>
        <p:spPr bwMode="auto">
          <a:xfrm>
            <a:off x="10039068" y="2279135"/>
            <a:ext cx="917539" cy="807985"/>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https://store-images.s-microsoft.com/image/apps.19364.13817362746103877.4c465cad-627d-4640-9e97-9b67ea1ac026.0c2d0715-fb02-4a1f-a6f2-c46087cda935?mode=scale&amp;q=90&amp;h=300&amp;w=300">
            <a:extLst>
              <a:ext uri="{FF2B5EF4-FFF2-40B4-BE49-F238E27FC236}">
                <a16:creationId xmlns:a16="http://schemas.microsoft.com/office/drawing/2014/main" id="{90869439-4214-4887-AE6F-E099059B6D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58400" y="4295946"/>
            <a:ext cx="917539" cy="917539"/>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YouTube">
            <a:extLst>
              <a:ext uri="{FF2B5EF4-FFF2-40B4-BE49-F238E27FC236}">
                <a16:creationId xmlns:a16="http://schemas.microsoft.com/office/drawing/2014/main" id="{451CBC34-56B9-4228-AFBE-1ABBF599620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1602" b="33328"/>
          <a:stretch/>
        </p:blipFill>
        <p:spPr bwMode="auto">
          <a:xfrm>
            <a:off x="10058400" y="3401803"/>
            <a:ext cx="1204398" cy="422380"/>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https://screenshots.dgtcdn.net/images/t_app-logo-l,f_auto,dpr_auto/p/7b0be0ac-96d1-11e6-9fb5-00163ec9f5fa/880526655/lightworks-logo.png">
            <a:extLst>
              <a:ext uri="{FF2B5EF4-FFF2-40B4-BE49-F238E27FC236}">
                <a16:creationId xmlns:a16="http://schemas.microsoft.com/office/drawing/2014/main" id="{ADF95675-98E5-4684-BC8A-8555AD62900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41005" y="5587902"/>
            <a:ext cx="896149" cy="896149"/>
          </a:xfrm>
          <a:prstGeom prst="rect">
            <a:avLst/>
          </a:prstGeom>
          <a:noFill/>
          <a:extLst>
            <a:ext uri="{909E8E84-426E-40DD-AFC4-6F175D3DCCD1}">
              <a14:hiddenFill xmlns:a14="http://schemas.microsoft.com/office/drawing/2010/main">
                <a:solidFill>
                  <a:srgbClr val="FFFFFF"/>
                </a:solidFill>
              </a14:hiddenFill>
            </a:ext>
          </a:extLst>
        </p:spPr>
      </p:pic>
      <p:sp>
        <p:nvSpPr>
          <p:cNvPr id="23" name="Zástupný symbol pro text 3">
            <a:extLst>
              <a:ext uri="{FF2B5EF4-FFF2-40B4-BE49-F238E27FC236}">
                <a16:creationId xmlns:a16="http://schemas.microsoft.com/office/drawing/2014/main" id="{12D2A6EA-40E9-404F-8187-3AC1A98ADDDF}"/>
              </a:ext>
            </a:extLst>
          </p:cNvPr>
          <p:cNvSpPr txBox="1">
            <a:spLocks/>
          </p:cNvSpPr>
          <p:nvPr/>
        </p:nvSpPr>
        <p:spPr>
          <a:xfrm>
            <a:off x="838632" y="1685486"/>
            <a:ext cx="1886173" cy="537086"/>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r>
              <a:rPr lang="cs-CZ" sz="2400" dirty="0" err="1"/>
              <a:t>Zoner</a:t>
            </a:r>
            <a:endParaRPr lang="cs-CZ" sz="2400" dirty="0"/>
          </a:p>
          <a:p>
            <a:endParaRPr lang="cs-CZ" sz="2400" dirty="0"/>
          </a:p>
          <a:p>
            <a:endParaRPr lang="cs-CZ" sz="2400" dirty="0"/>
          </a:p>
        </p:txBody>
      </p:sp>
      <p:sp>
        <p:nvSpPr>
          <p:cNvPr id="24" name="Zástupný symbol pro text 3">
            <a:extLst>
              <a:ext uri="{FF2B5EF4-FFF2-40B4-BE49-F238E27FC236}">
                <a16:creationId xmlns:a16="http://schemas.microsoft.com/office/drawing/2014/main" id="{2DFEC424-CDBF-43B9-8ECD-2F75A53FA40B}"/>
              </a:ext>
            </a:extLst>
          </p:cNvPr>
          <p:cNvSpPr txBox="1">
            <a:spLocks/>
          </p:cNvSpPr>
          <p:nvPr/>
        </p:nvSpPr>
        <p:spPr>
          <a:xfrm>
            <a:off x="838632" y="2387946"/>
            <a:ext cx="1886173" cy="537086"/>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r>
              <a:rPr lang="cs-CZ" sz="2400" dirty="0" err="1"/>
              <a:t>Gimp</a:t>
            </a:r>
            <a:endParaRPr lang="cs-CZ" sz="2400" dirty="0"/>
          </a:p>
          <a:p>
            <a:endParaRPr lang="cs-CZ" sz="2400" dirty="0"/>
          </a:p>
          <a:p>
            <a:endParaRPr lang="cs-CZ" sz="2400" dirty="0"/>
          </a:p>
        </p:txBody>
      </p:sp>
      <p:sp>
        <p:nvSpPr>
          <p:cNvPr id="25" name="Zástupný symbol pro text 3">
            <a:extLst>
              <a:ext uri="{FF2B5EF4-FFF2-40B4-BE49-F238E27FC236}">
                <a16:creationId xmlns:a16="http://schemas.microsoft.com/office/drawing/2014/main" id="{36FED8AC-D115-46B3-99DB-629556964BB9}"/>
              </a:ext>
            </a:extLst>
          </p:cNvPr>
          <p:cNvSpPr txBox="1">
            <a:spLocks/>
          </p:cNvSpPr>
          <p:nvPr/>
        </p:nvSpPr>
        <p:spPr>
          <a:xfrm>
            <a:off x="838631" y="3087120"/>
            <a:ext cx="2295186" cy="537086"/>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r>
              <a:rPr lang="cs-CZ" sz="2400" dirty="0"/>
              <a:t>Adobe </a:t>
            </a:r>
            <a:r>
              <a:rPr lang="cs-CZ" sz="2400" dirty="0" err="1"/>
              <a:t>Lightroom</a:t>
            </a:r>
            <a:endParaRPr lang="cs-CZ" sz="2400" dirty="0"/>
          </a:p>
          <a:p>
            <a:endParaRPr lang="cs-CZ" sz="2400" dirty="0"/>
          </a:p>
          <a:p>
            <a:endParaRPr lang="cs-CZ" sz="2400" dirty="0"/>
          </a:p>
        </p:txBody>
      </p:sp>
      <p:sp>
        <p:nvSpPr>
          <p:cNvPr id="26" name="Zástupný symbol pro text 3">
            <a:extLst>
              <a:ext uri="{FF2B5EF4-FFF2-40B4-BE49-F238E27FC236}">
                <a16:creationId xmlns:a16="http://schemas.microsoft.com/office/drawing/2014/main" id="{3581FDBF-0C8B-458E-BB9B-3ECFF9C8199A}"/>
              </a:ext>
            </a:extLst>
          </p:cNvPr>
          <p:cNvSpPr txBox="1">
            <a:spLocks/>
          </p:cNvSpPr>
          <p:nvPr/>
        </p:nvSpPr>
        <p:spPr>
          <a:xfrm>
            <a:off x="838631" y="3930160"/>
            <a:ext cx="3298363" cy="537086"/>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r>
              <a:rPr lang="cs-CZ" sz="2400" dirty="0"/>
              <a:t>Adobe </a:t>
            </a:r>
            <a:r>
              <a:rPr lang="cs-CZ" sz="2400" dirty="0" err="1"/>
              <a:t>Photoshop</a:t>
            </a:r>
            <a:r>
              <a:rPr lang="cs-CZ" sz="2400" dirty="0"/>
              <a:t> Expres</a:t>
            </a:r>
          </a:p>
          <a:p>
            <a:endParaRPr lang="cs-CZ" sz="2400" dirty="0"/>
          </a:p>
          <a:p>
            <a:endParaRPr lang="cs-CZ" sz="2400" dirty="0"/>
          </a:p>
        </p:txBody>
      </p:sp>
      <p:sp>
        <p:nvSpPr>
          <p:cNvPr id="27" name="Zástupný symbol pro text 3">
            <a:extLst>
              <a:ext uri="{FF2B5EF4-FFF2-40B4-BE49-F238E27FC236}">
                <a16:creationId xmlns:a16="http://schemas.microsoft.com/office/drawing/2014/main" id="{8A7AE1A0-FCE5-45D0-9759-860950B1CE4A}"/>
              </a:ext>
            </a:extLst>
          </p:cNvPr>
          <p:cNvSpPr txBox="1">
            <a:spLocks/>
          </p:cNvSpPr>
          <p:nvPr/>
        </p:nvSpPr>
        <p:spPr>
          <a:xfrm>
            <a:off x="838632" y="5663947"/>
            <a:ext cx="1886173" cy="507583"/>
          </a:xfrm>
          <a:prstGeom prst="rect">
            <a:avLst/>
          </a:prstGeom>
        </p:spPr>
        <p:txBody>
          <a:bodyPr vert="horz" lIns="91440" tIns="45720" rIns="91440" bIns="45720" rtlCol="0">
            <a:normAutofit lnSpcReduction="10000"/>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r>
              <a:rPr lang="cs-CZ" sz="2400" dirty="0" err="1"/>
              <a:t>Snapseed</a:t>
            </a:r>
            <a:endParaRPr lang="cs-CZ" sz="2400" dirty="0"/>
          </a:p>
          <a:p>
            <a:endParaRPr lang="cs-CZ" sz="2400" dirty="0"/>
          </a:p>
          <a:p>
            <a:endParaRPr lang="cs-CZ" sz="2400" dirty="0"/>
          </a:p>
        </p:txBody>
      </p:sp>
      <p:sp>
        <p:nvSpPr>
          <p:cNvPr id="28" name="Zástupný symbol pro text 3">
            <a:extLst>
              <a:ext uri="{FF2B5EF4-FFF2-40B4-BE49-F238E27FC236}">
                <a16:creationId xmlns:a16="http://schemas.microsoft.com/office/drawing/2014/main" id="{935B3F3A-AB04-4DB1-8583-ACE8C1020AAD}"/>
              </a:ext>
            </a:extLst>
          </p:cNvPr>
          <p:cNvSpPr txBox="1">
            <a:spLocks/>
          </p:cNvSpPr>
          <p:nvPr/>
        </p:nvSpPr>
        <p:spPr>
          <a:xfrm>
            <a:off x="6096000" y="373948"/>
            <a:ext cx="4955759" cy="1216137"/>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r>
              <a:rPr lang="de-DE" sz="2400" dirty="0"/>
              <a:t>Programme zur Erstellung und Bearbeitung von Videos:</a:t>
            </a:r>
            <a:endParaRPr lang="cs-CZ" sz="2400" dirty="0"/>
          </a:p>
        </p:txBody>
      </p:sp>
      <p:sp>
        <p:nvSpPr>
          <p:cNvPr id="29" name="Zástupný symbol pro text 3">
            <a:extLst>
              <a:ext uri="{FF2B5EF4-FFF2-40B4-BE49-F238E27FC236}">
                <a16:creationId xmlns:a16="http://schemas.microsoft.com/office/drawing/2014/main" id="{1F9FB3B9-8118-435B-8599-F4FB029DA730}"/>
              </a:ext>
            </a:extLst>
          </p:cNvPr>
          <p:cNvSpPr txBox="1">
            <a:spLocks/>
          </p:cNvSpPr>
          <p:nvPr/>
        </p:nvSpPr>
        <p:spPr>
          <a:xfrm>
            <a:off x="6099382" y="1590086"/>
            <a:ext cx="3364214" cy="537086"/>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r>
              <a:rPr lang="cs-CZ" sz="2400" dirty="0"/>
              <a:t>Editor videa Windows 10</a:t>
            </a:r>
          </a:p>
          <a:p>
            <a:endParaRPr lang="cs-CZ" sz="2400" dirty="0"/>
          </a:p>
          <a:p>
            <a:endParaRPr lang="cs-CZ" sz="2400" dirty="0"/>
          </a:p>
        </p:txBody>
      </p:sp>
      <p:sp>
        <p:nvSpPr>
          <p:cNvPr id="30" name="Zástupný symbol pro text 3">
            <a:extLst>
              <a:ext uri="{FF2B5EF4-FFF2-40B4-BE49-F238E27FC236}">
                <a16:creationId xmlns:a16="http://schemas.microsoft.com/office/drawing/2014/main" id="{B5685C13-4353-4952-BF0B-5C23349C79B6}"/>
              </a:ext>
            </a:extLst>
          </p:cNvPr>
          <p:cNvSpPr txBox="1">
            <a:spLocks/>
          </p:cNvSpPr>
          <p:nvPr/>
        </p:nvSpPr>
        <p:spPr>
          <a:xfrm>
            <a:off x="6099382" y="2574193"/>
            <a:ext cx="3041623" cy="537086"/>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r>
              <a:rPr lang="cs-CZ" sz="2400" dirty="0"/>
              <a:t>Windows </a:t>
            </a:r>
            <a:r>
              <a:rPr lang="cs-CZ" sz="2400" dirty="0" err="1"/>
              <a:t>Movie</a:t>
            </a:r>
            <a:r>
              <a:rPr lang="cs-CZ" sz="2400" dirty="0"/>
              <a:t> Maker</a:t>
            </a:r>
          </a:p>
          <a:p>
            <a:endParaRPr lang="cs-CZ" sz="2400" dirty="0"/>
          </a:p>
          <a:p>
            <a:endParaRPr lang="cs-CZ" sz="2400" dirty="0"/>
          </a:p>
        </p:txBody>
      </p:sp>
      <p:sp>
        <p:nvSpPr>
          <p:cNvPr id="31" name="Zástupný symbol pro text 3">
            <a:extLst>
              <a:ext uri="{FF2B5EF4-FFF2-40B4-BE49-F238E27FC236}">
                <a16:creationId xmlns:a16="http://schemas.microsoft.com/office/drawing/2014/main" id="{55B289C7-B084-46A2-9D76-49D5EC63E2BB}"/>
              </a:ext>
            </a:extLst>
          </p:cNvPr>
          <p:cNvSpPr txBox="1">
            <a:spLocks/>
          </p:cNvSpPr>
          <p:nvPr/>
        </p:nvSpPr>
        <p:spPr>
          <a:xfrm>
            <a:off x="6168835" y="3615467"/>
            <a:ext cx="2824245" cy="537086"/>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r>
              <a:rPr lang="cs-CZ" sz="2400" dirty="0" err="1"/>
              <a:t>YouTube</a:t>
            </a:r>
            <a:r>
              <a:rPr lang="cs-CZ" sz="2400" dirty="0"/>
              <a:t> Video Editor</a:t>
            </a:r>
          </a:p>
          <a:p>
            <a:endParaRPr lang="cs-CZ" sz="2400" dirty="0"/>
          </a:p>
        </p:txBody>
      </p:sp>
      <p:sp>
        <p:nvSpPr>
          <p:cNvPr id="32" name="Zástupný symbol pro text 3">
            <a:extLst>
              <a:ext uri="{FF2B5EF4-FFF2-40B4-BE49-F238E27FC236}">
                <a16:creationId xmlns:a16="http://schemas.microsoft.com/office/drawing/2014/main" id="{0206D546-33FB-428C-A402-547F4BED0116}"/>
              </a:ext>
            </a:extLst>
          </p:cNvPr>
          <p:cNvSpPr txBox="1">
            <a:spLocks/>
          </p:cNvSpPr>
          <p:nvPr/>
        </p:nvSpPr>
        <p:spPr>
          <a:xfrm>
            <a:off x="6182225" y="4773809"/>
            <a:ext cx="1886173" cy="537086"/>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r>
              <a:rPr lang="cs-CZ" sz="2400" dirty="0" err="1"/>
              <a:t>Wevideo</a:t>
            </a:r>
            <a:endParaRPr lang="cs-CZ" sz="2400" dirty="0"/>
          </a:p>
          <a:p>
            <a:endParaRPr lang="cs-CZ" sz="2400" dirty="0"/>
          </a:p>
          <a:p>
            <a:endParaRPr lang="cs-CZ" sz="2400" dirty="0"/>
          </a:p>
        </p:txBody>
      </p:sp>
      <p:sp>
        <p:nvSpPr>
          <p:cNvPr id="33" name="Zástupný symbol pro text 3">
            <a:extLst>
              <a:ext uri="{FF2B5EF4-FFF2-40B4-BE49-F238E27FC236}">
                <a16:creationId xmlns:a16="http://schemas.microsoft.com/office/drawing/2014/main" id="{6B93DCFB-AA70-4A6B-A753-2475A604188D}"/>
              </a:ext>
            </a:extLst>
          </p:cNvPr>
          <p:cNvSpPr txBox="1">
            <a:spLocks/>
          </p:cNvSpPr>
          <p:nvPr/>
        </p:nvSpPr>
        <p:spPr>
          <a:xfrm>
            <a:off x="6269084" y="5940445"/>
            <a:ext cx="1886173" cy="537086"/>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r>
              <a:rPr lang="cs-CZ" sz="2400" dirty="0" err="1"/>
              <a:t>Light</a:t>
            </a:r>
            <a:r>
              <a:rPr lang="cs-CZ" sz="2400" dirty="0"/>
              <a:t> Works</a:t>
            </a:r>
          </a:p>
          <a:p>
            <a:endParaRPr lang="cs-CZ" sz="2400" dirty="0"/>
          </a:p>
          <a:p>
            <a:endParaRPr lang="cs-CZ" sz="2400" dirty="0"/>
          </a:p>
        </p:txBody>
      </p:sp>
      <p:pic>
        <p:nvPicPr>
          <p:cNvPr id="1028" name="Picture 4" descr="Paint.NET">
            <a:extLst>
              <a:ext uri="{FF2B5EF4-FFF2-40B4-BE49-F238E27FC236}">
                <a16:creationId xmlns:a16="http://schemas.microsoft.com/office/drawing/2014/main" id="{48D3E56A-1498-4536-ACD9-87A2D0CF45D6}"/>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7976" t="7273" r="2356" b="7479"/>
          <a:stretch/>
        </p:blipFill>
        <p:spPr bwMode="auto">
          <a:xfrm>
            <a:off x="3165818" y="4696287"/>
            <a:ext cx="898636" cy="943348"/>
          </a:xfrm>
          <a:prstGeom prst="rect">
            <a:avLst/>
          </a:prstGeom>
          <a:noFill/>
          <a:extLst>
            <a:ext uri="{909E8E84-426E-40DD-AFC4-6F175D3DCCD1}">
              <a14:hiddenFill xmlns:a14="http://schemas.microsoft.com/office/drawing/2010/main">
                <a:solidFill>
                  <a:srgbClr val="FFFFFF"/>
                </a:solidFill>
              </a14:hiddenFill>
            </a:ext>
          </a:extLst>
        </p:spPr>
      </p:pic>
      <p:sp>
        <p:nvSpPr>
          <p:cNvPr id="35" name="Zástupný symbol pro text 3">
            <a:extLst>
              <a:ext uri="{FF2B5EF4-FFF2-40B4-BE49-F238E27FC236}">
                <a16:creationId xmlns:a16="http://schemas.microsoft.com/office/drawing/2014/main" id="{3BB8463F-AE27-41E4-A9C1-ACF3C970148F}"/>
              </a:ext>
            </a:extLst>
          </p:cNvPr>
          <p:cNvSpPr txBox="1">
            <a:spLocks/>
          </p:cNvSpPr>
          <p:nvPr/>
        </p:nvSpPr>
        <p:spPr>
          <a:xfrm>
            <a:off x="864125" y="4858632"/>
            <a:ext cx="1886173" cy="507583"/>
          </a:xfrm>
          <a:prstGeom prst="rect">
            <a:avLst/>
          </a:prstGeom>
        </p:spPr>
        <p:txBody>
          <a:bodyPr vert="horz" lIns="91440" tIns="45720" rIns="91440" bIns="45720" rtlCol="0">
            <a:normAutofit lnSpcReduction="10000"/>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r>
              <a:rPr lang="cs-CZ" sz="2400" dirty="0"/>
              <a:t>Paint.NET</a:t>
            </a:r>
          </a:p>
          <a:p>
            <a:endParaRPr lang="cs-CZ" sz="2400" dirty="0"/>
          </a:p>
          <a:p>
            <a:endParaRPr lang="cs-CZ" sz="2400" dirty="0"/>
          </a:p>
        </p:txBody>
      </p:sp>
    </p:spTree>
    <p:extLst>
      <p:ext uri="{BB962C8B-B14F-4D97-AF65-F5344CB8AC3E}">
        <p14:creationId xmlns:p14="http://schemas.microsoft.com/office/powerpoint/2010/main" val="135117275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80"/>
                                        </p:tgtEl>
                                        <p:attrNameLst>
                                          <p:attrName>style.visibility</p:attrName>
                                        </p:attrNameLst>
                                      </p:cBhvr>
                                      <p:to>
                                        <p:strVal val="visible"/>
                                      </p:to>
                                    </p:set>
                                    <p:anim calcmode="lin" valueType="num">
                                      <p:cBhvr>
                                        <p:cTn id="12" dur="500" fill="hold"/>
                                        <p:tgtEl>
                                          <p:spTgt spid="3080"/>
                                        </p:tgtEl>
                                        <p:attrNameLst>
                                          <p:attrName>ppt_w</p:attrName>
                                        </p:attrNameLst>
                                      </p:cBhvr>
                                      <p:tavLst>
                                        <p:tav tm="0">
                                          <p:val>
                                            <p:fltVal val="0"/>
                                          </p:val>
                                        </p:tav>
                                        <p:tav tm="100000">
                                          <p:val>
                                            <p:strVal val="#ppt_w"/>
                                          </p:val>
                                        </p:tav>
                                      </p:tavLst>
                                    </p:anim>
                                    <p:anim calcmode="lin" valueType="num">
                                      <p:cBhvr>
                                        <p:cTn id="13" dur="500" fill="hold"/>
                                        <p:tgtEl>
                                          <p:spTgt spid="3080"/>
                                        </p:tgtEl>
                                        <p:attrNameLst>
                                          <p:attrName>ppt_h</p:attrName>
                                        </p:attrNameLst>
                                      </p:cBhvr>
                                      <p:tavLst>
                                        <p:tav tm="0">
                                          <p:val>
                                            <p:fltVal val="0"/>
                                          </p:val>
                                        </p:tav>
                                        <p:tav tm="100000">
                                          <p:val>
                                            <p:strVal val="#ppt_h"/>
                                          </p:val>
                                        </p:tav>
                                      </p:tavLst>
                                    </p:anim>
                                    <p:animEffect transition="in" filter="fade">
                                      <p:cBhvr>
                                        <p:cTn id="14" dur="500"/>
                                        <p:tgtEl>
                                          <p:spTgt spid="308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082"/>
                                        </p:tgtEl>
                                        <p:attrNameLst>
                                          <p:attrName>style.visibility</p:attrName>
                                        </p:attrNameLst>
                                      </p:cBhvr>
                                      <p:to>
                                        <p:strVal val="visible"/>
                                      </p:to>
                                    </p:set>
                                    <p:anim calcmode="lin" valueType="num">
                                      <p:cBhvr>
                                        <p:cTn id="24" dur="500" fill="hold"/>
                                        <p:tgtEl>
                                          <p:spTgt spid="3082"/>
                                        </p:tgtEl>
                                        <p:attrNameLst>
                                          <p:attrName>ppt_w</p:attrName>
                                        </p:attrNameLst>
                                      </p:cBhvr>
                                      <p:tavLst>
                                        <p:tav tm="0">
                                          <p:val>
                                            <p:fltVal val="0"/>
                                          </p:val>
                                        </p:tav>
                                        <p:tav tm="100000">
                                          <p:val>
                                            <p:strVal val="#ppt_w"/>
                                          </p:val>
                                        </p:tav>
                                      </p:tavLst>
                                    </p:anim>
                                    <p:anim calcmode="lin" valueType="num">
                                      <p:cBhvr>
                                        <p:cTn id="25" dur="500" fill="hold"/>
                                        <p:tgtEl>
                                          <p:spTgt spid="3082"/>
                                        </p:tgtEl>
                                        <p:attrNameLst>
                                          <p:attrName>ppt_h</p:attrName>
                                        </p:attrNameLst>
                                      </p:cBhvr>
                                      <p:tavLst>
                                        <p:tav tm="0">
                                          <p:val>
                                            <p:fltVal val="0"/>
                                          </p:val>
                                        </p:tav>
                                        <p:tav tm="100000">
                                          <p:val>
                                            <p:strVal val="#ppt_h"/>
                                          </p:val>
                                        </p:tav>
                                      </p:tavLst>
                                    </p:anim>
                                    <p:animEffect transition="in" filter="fade">
                                      <p:cBhvr>
                                        <p:cTn id="26" dur="500"/>
                                        <p:tgtEl>
                                          <p:spTgt spid="308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084"/>
                                        </p:tgtEl>
                                        <p:attrNameLst>
                                          <p:attrName>style.visibility</p:attrName>
                                        </p:attrNameLst>
                                      </p:cBhvr>
                                      <p:to>
                                        <p:strVal val="visible"/>
                                      </p:to>
                                    </p:set>
                                    <p:anim calcmode="lin" valueType="num">
                                      <p:cBhvr>
                                        <p:cTn id="36" dur="500" fill="hold"/>
                                        <p:tgtEl>
                                          <p:spTgt spid="3084"/>
                                        </p:tgtEl>
                                        <p:attrNameLst>
                                          <p:attrName>ppt_w</p:attrName>
                                        </p:attrNameLst>
                                      </p:cBhvr>
                                      <p:tavLst>
                                        <p:tav tm="0">
                                          <p:val>
                                            <p:fltVal val="0"/>
                                          </p:val>
                                        </p:tav>
                                        <p:tav tm="100000">
                                          <p:val>
                                            <p:strVal val="#ppt_w"/>
                                          </p:val>
                                        </p:tav>
                                      </p:tavLst>
                                    </p:anim>
                                    <p:anim calcmode="lin" valueType="num">
                                      <p:cBhvr>
                                        <p:cTn id="37" dur="500" fill="hold"/>
                                        <p:tgtEl>
                                          <p:spTgt spid="3084"/>
                                        </p:tgtEl>
                                        <p:attrNameLst>
                                          <p:attrName>ppt_h</p:attrName>
                                        </p:attrNameLst>
                                      </p:cBhvr>
                                      <p:tavLst>
                                        <p:tav tm="0">
                                          <p:val>
                                            <p:fltVal val="0"/>
                                          </p:val>
                                        </p:tav>
                                        <p:tav tm="100000">
                                          <p:val>
                                            <p:strVal val="#ppt_h"/>
                                          </p:val>
                                        </p:tav>
                                      </p:tavLst>
                                    </p:anim>
                                    <p:animEffect transition="in" filter="fade">
                                      <p:cBhvr>
                                        <p:cTn id="38" dur="500"/>
                                        <p:tgtEl>
                                          <p:spTgt spid="308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3086"/>
                                        </p:tgtEl>
                                        <p:attrNameLst>
                                          <p:attrName>style.visibility</p:attrName>
                                        </p:attrNameLst>
                                      </p:cBhvr>
                                      <p:to>
                                        <p:strVal val="visible"/>
                                      </p:to>
                                    </p:set>
                                    <p:anim calcmode="lin" valueType="num">
                                      <p:cBhvr>
                                        <p:cTn id="48" dur="500" fill="hold"/>
                                        <p:tgtEl>
                                          <p:spTgt spid="3086"/>
                                        </p:tgtEl>
                                        <p:attrNameLst>
                                          <p:attrName>ppt_w</p:attrName>
                                        </p:attrNameLst>
                                      </p:cBhvr>
                                      <p:tavLst>
                                        <p:tav tm="0">
                                          <p:val>
                                            <p:fltVal val="0"/>
                                          </p:val>
                                        </p:tav>
                                        <p:tav tm="100000">
                                          <p:val>
                                            <p:strVal val="#ppt_w"/>
                                          </p:val>
                                        </p:tav>
                                      </p:tavLst>
                                    </p:anim>
                                    <p:anim calcmode="lin" valueType="num">
                                      <p:cBhvr>
                                        <p:cTn id="49" dur="500" fill="hold"/>
                                        <p:tgtEl>
                                          <p:spTgt spid="3086"/>
                                        </p:tgtEl>
                                        <p:attrNameLst>
                                          <p:attrName>ppt_h</p:attrName>
                                        </p:attrNameLst>
                                      </p:cBhvr>
                                      <p:tavLst>
                                        <p:tav tm="0">
                                          <p:val>
                                            <p:fltVal val="0"/>
                                          </p:val>
                                        </p:tav>
                                        <p:tav tm="100000">
                                          <p:val>
                                            <p:strVal val="#ppt_h"/>
                                          </p:val>
                                        </p:tav>
                                      </p:tavLst>
                                    </p:anim>
                                    <p:animEffect transition="in" filter="fade">
                                      <p:cBhvr>
                                        <p:cTn id="50" dur="500"/>
                                        <p:tgtEl>
                                          <p:spTgt spid="308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1028"/>
                                        </p:tgtEl>
                                        <p:attrNameLst>
                                          <p:attrName>style.visibility</p:attrName>
                                        </p:attrNameLst>
                                      </p:cBhvr>
                                      <p:to>
                                        <p:strVal val="visible"/>
                                      </p:to>
                                    </p:set>
                                    <p:anim calcmode="lin" valueType="num">
                                      <p:cBhvr>
                                        <p:cTn id="60" dur="500" fill="hold"/>
                                        <p:tgtEl>
                                          <p:spTgt spid="1028"/>
                                        </p:tgtEl>
                                        <p:attrNameLst>
                                          <p:attrName>ppt_w</p:attrName>
                                        </p:attrNameLst>
                                      </p:cBhvr>
                                      <p:tavLst>
                                        <p:tav tm="0">
                                          <p:val>
                                            <p:fltVal val="0"/>
                                          </p:val>
                                        </p:tav>
                                        <p:tav tm="100000">
                                          <p:val>
                                            <p:strVal val="#ppt_w"/>
                                          </p:val>
                                        </p:tav>
                                      </p:tavLst>
                                    </p:anim>
                                    <p:anim calcmode="lin" valueType="num">
                                      <p:cBhvr>
                                        <p:cTn id="61" dur="500" fill="hold"/>
                                        <p:tgtEl>
                                          <p:spTgt spid="1028"/>
                                        </p:tgtEl>
                                        <p:attrNameLst>
                                          <p:attrName>ppt_h</p:attrName>
                                        </p:attrNameLst>
                                      </p:cBhvr>
                                      <p:tavLst>
                                        <p:tav tm="0">
                                          <p:val>
                                            <p:fltVal val="0"/>
                                          </p:val>
                                        </p:tav>
                                        <p:tav tm="100000">
                                          <p:val>
                                            <p:strVal val="#ppt_h"/>
                                          </p:val>
                                        </p:tav>
                                      </p:tavLst>
                                    </p:anim>
                                    <p:animEffect transition="in" filter="fade">
                                      <p:cBhvr>
                                        <p:cTn id="62" dur="500"/>
                                        <p:tgtEl>
                                          <p:spTgt spid="10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3088"/>
                                        </p:tgtEl>
                                        <p:attrNameLst>
                                          <p:attrName>style.visibility</p:attrName>
                                        </p:attrNameLst>
                                      </p:cBhvr>
                                      <p:to>
                                        <p:strVal val="visible"/>
                                      </p:to>
                                    </p:set>
                                    <p:anim calcmode="lin" valueType="num">
                                      <p:cBhvr>
                                        <p:cTn id="72" dur="500" fill="hold"/>
                                        <p:tgtEl>
                                          <p:spTgt spid="3088"/>
                                        </p:tgtEl>
                                        <p:attrNameLst>
                                          <p:attrName>ppt_w</p:attrName>
                                        </p:attrNameLst>
                                      </p:cBhvr>
                                      <p:tavLst>
                                        <p:tav tm="0">
                                          <p:val>
                                            <p:fltVal val="0"/>
                                          </p:val>
                                        </p:tav>
                                        <p:tav tm="100000">
                                          <p:val>
                                            <p:strVal val="#ppt_w"/>
                                          </p:val>
                                        </p:tav>
                                      </p:tavLst>
                                    </p:anim>
                                    <p:anim calcmode="lin" valueType="num">
                                      <p:cBhvr>
                                        <p:cTn id="73" dur="500" fill="hold"/>
                                        <p:tgtEl>
                                          <p:spTgt spid="3088"/>
                                        </p:tgtEl>
                                        <p:attrNameLst>
                                          <p:attrName>ppt_h</p:attrName>
                                        </p:attrNameLst>
                                      </p:cBhvr>
                                      <p:tavLst>
                                        <p:tav tm="0">
                                          <p:val>
                                            <p:fltVal val="0"/>
                                          </p:val>
                                        </p:tav>
                                        <p:tav tm="100000">
                                          <p:val>
                                            <p:strVal val="#ppt_h"/>
                                          </p:val>
                                        </p:tav>
                                      </p:tavLst>
                                    </p:anim>
                                    <p:animEffect transition="in" filter="fade">
                                      <p:cBhvr>
                                        <p:cTn id="74" dur="500"/>
                                        <p:tgtEl>
                                          <p:spTgt spid="308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50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3"/>
                                        </p:tgtEl>
                                        <p:attrNameLst>
                                          <p:attrName>style.visibility</p:attrName>
                                        </p:attrNameLst>
                                      </p:cBhvr>
                                      <p:to>
                                        <p:strVal val="visible"/>
                                      </p:to>
                                    </p:set>
                                    <p:anim calcmode="lin" valueType="num">
                                      <p:cBhvr>
                                        <p:cTn id="89" dur="500" fill="hold"/>
                                        <p:tgtEl>
                                          <p:spTgt spid="3"/>
                                        </p:tgtEl>
                                        <p:attrNameLst>
                                          <p:attrName>ppt_w</p:attrName>
                                        </p:attrNameLst>
                                      </p:cBhvr>
                                      <p:tavLst>
                                        <p:tav tm="0">
                                          <p:val>
                                            <p:fltVal val="0"/>
                                          </p:val>
                                        </p:tav>
                                        <p:tav tm="100000">
                                          <p:val>
                                            <p:strVal val="#ppt_w"/>
                                          </p:val>
                                        </p:tav>
                                      </p:tavLst>
                                    </p:anim>
                                    <p:anim calcmode="lin" valueType="num">
                                      <p:cBhvr>
                                        <p:cTn id="90" dur="500" fill="hold"/>
                                        <p:tgtEl>
                                          <p:spTgt spid="3"/>
                                        </p:tgtEl>
                                        <p:attrNameLst>
                                          <p:attrName>ppt_h</p:attrName>
                                        </p:attrNameLst>
                                      </p:cBhvr>
                                      <p:tavLst>
                                        <p:tav tm="0">
                                          <p:val>
                                            <p:fltVal val="0"/>
                                          </p:val>
                                        </p:tav>
                                        <p:tav tm="100000">
                                          <p:val>
                                            <p:strVal val="#ppt_h"/>
                                          </p:val>
                                        </p:tav>
                                      </p:tavLst>
                                    </p:anim>
                                    <p:animEffect transition="in" filter="fade">
                                      <p:cBhvr>
                                        <p:cTn id="91" dur="500"/>
                                        <p:tgtEl>
                                          <p:spTgt spid="3"/>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500"/>
                                        <p:tgtEl>
                                          <p:spTgt spid="30"/>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nodeType="clickEffect">
                                  <p:stCondLst>
                                    <p:cond delay="0"/>
                                  </p:stCondLst>
                                  <p:childTnLst>
                                    <p:set>
                                      <p:cBhvr>
                                        <p:cTn id="100" dur="1" fill="hold">
                                          <p:stCondLst>
                                            <p:cond delay="0"/>
                                          </p:stCondLst>
                                        </p:cTn>
                                        <p:tgtEl>
                                          <p:spTgt spid="3090"/>
                                        </p:tgtEl>
                                        <p:attrNameLst>
                                          <p:attrName>style.visibility</p:attrName>
                                        </p:attrNameLst>
                                      </p:cBhvr>
                                      <p:to>
                                        <p:strVal val="visible"/>
                                      </p:to>
                                    </p:set>
                                    <p:anim calcmode="lin" valueType="num">
                                      <p:cBhvr>
                                        <p:cTn id="101" dur="500" fill="hold"/>
                                        <p:tgtEl>
                                          <p:spTgt spid="3090"/>
                                        </p:tgtEl>
                                        <p:attrNameLst>
                                          <p:attrName>ppt_w</p:attrName>
                                        </p:attrNameLst>
                                      </p:cBhvr>
                                      <p:tavLst>
                                        <p:tav tm="0">
                                          <p:val>
                                            <p:fltVal val="0"/>
                                          </p:val>
                                        </p:tav>
                                        <p:tav tm="100000">
                                          <p:val>
                                            <p:strVal val="#ppt_w"/>
                                          </p:val>
                                        </p:tav>
                                      </p:tavLst>
                                    </p:anim>
                                    <p:anim calcmode="lin" valueType="num">
                                      <p:cBhvr>
                                        <p:cTn id="102" dur="500" fill="hold"/>
                                        <p:tgtEl>
                                          <p:spTgt spid="3090"/>
                                        </p:tgtEl>
                                        <p:attrNameLst>
                                          <p:attrName>ppt_h</p:attrName>
                                        </p:attrNameLst>
                                      </p:cBhvr>
                                      <p:tavLst>
                                        <p:tav tm="0">
                                          <p:val>
                                            <p:fltVal val="0"/>
                                          </p:val>
                                        </p:tav>
                                        <p:tav tm="100000">
                                          <p:val>
                                            <p:strVal val="#ppt_h"/>
                                          </p:val>
                                        </p:tav>
                                      </p:tavLst>
                                    </p:anim>
                                    <p:animEffect transition="in" filter="fade">
                                      <p:cBhvr>
                                        <p:cTn id="103" dur="500"/>
                                        <p:tgtEl>
                                          <p:spTgt spid="3090"/>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500"/>
                                        <p:tgtEl>
                                          <p:spTgt spid="31"/>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nodeType="clickEffect">
                                  <p:stCondLst>
                                    <p:cond delay="0"/>
                                  </p:stCondLst>
                                  <p:childTnLst>
                                    <p:set>
                                      <p:cBhvr>
                                        <p:cTn id="112" dur="1" fill="hold">
                                          <p:stCondLst>
                                            <p:cond delay="0"/>
                                          </p:stCondLst>
                                        </p:cTn>
                                        <p:tgtEl>
                                          <p:spTgt spid="3094"/>
                                        </p:tgtEl>
                                        <p:attrNameLst>
                                          <p:attrName>style.visibility</p:attrName>
                                        </p:attrNameLst>
                                      </p:cBhvr>
                                      <p:to>
                                        <p:strVal val="visible"/>
                                      </p:to>
                                    </p:set>
                                    <p:anim calcmode="lin" valueType="num">
                                      <p:cBhvr>
                                        <p:cTn id="113" dur="500" fill="hold"/>
                                        <p:tgtEl>
                                          <p:spTgt spid="3094"/>
                                        </p:tgtEl>
                                        <p:attrNameLst>
                                          <p:attrName>ppt_w</p:attrName>
                                        </p:attrNameLst>
                                      </p:cBhvr>
                                      <p:tavLst>
                                        <p:tav tm="0">
                                          <p:val>
                                            <p:fltVal val="0"/>
                                          </p:val>
                                        </p:tav>
                                        <p:tav tm="100000">
                                          <p:val>
                                            <p:strVal val="#ppt_w"/>
                                          </p:val>
                                        </p:tav>
                                      </p:tavLst>
                                    </p:anim>
                                    <p:anim calcmode="lin" valueType="num">
                                      <p:cBhvr>
                                        <p:cTn id="114" dur="500" fill="hold"/>
                                        <p:tgtEl>
                                          <p:spTgt spid="3094"/>
                                        </p:tgtEl>
                                        <p:attrNameLst>
                                          <p:attrName>ppt_h</p:attrName>
                                        </p:attrNameLst>
                                      </p:cBhvr>
                                      <p:tavLst>
                                        <p:tav tm="0">
                                          <p:val>
                                            <p:fltVal val="0"/>
                                          </p:val>
                                        </p:tav>
                                        <p:tav tm="100000">
                                          <p:val>
                                            <p:strVal val="#ppt_h"/>
                                          </p:val>
                                        </p:tav>
                                      </p:tavLst>
                                    </p:anim>
                                    <p:animEffect transition="in" filter="fade">
                                      <p:cBhvr>
                                        <p:cTn id="115" dur="500"/>
                                        <p:tgtEl>
                                          <p:spTgt spid="3094"/>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32"/>
                                        </p:tgtEl>
                                        <p:attrNameLst>
                                          <p:attrName>style.visibility</p:attrName>
                                        </p:attrNameLst>
                                      </p:cBhvr>
                                      <p:to>
                                        <p:strVal val="visible"/>
                                      </p:to>
                                    </p:set>
                                    <p:animEffect transition="in" filter="fade">
                                      <p:cBhvr>
                                        <p:cTn id="120" dur="500"/>
                                        <p:tgtEl>
                                          <p:spTgt spid="32"/>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nodeType="clickEffect">
                                  <p:stCondLst>
                                    <p:cond delay="0"/>
                                  </p:stCondLst>
                                  <p:childTnLst>
                                    <p:set>
                                      <p:cBhvr>
                                        <p:cTn id="124" dur="1" fill="hold">
                                          <p:stCondLst>
                                            <p:cond delay="0"/>
                                          </p:stCondLst>
                                        </p:cTn>
                                        <p:tgtEl>
                                          <p:spTgt spid="3092"/>
                                        </p:tgtEl>
                                        <p:attrNameLst>
                                          <p:attrName>style.visibility</p:attrName>
                                        </p:attrNameLst>
                                      </p:cBhvr>
                                      <p:to>
                                        <p:strVal val="visible"/>
                                      </p:to>
                                    </p:set>
                                    <p:anim calcmode="lin" valueType="num">
                                      <p:cBhvr>
                                        <p:cTn id="125" dur="500" fill="hold"/>
                                        <p:tgtEl>
                                          <p:spTgt spid="3092"/>
                                        </p:tgtEl>
                                        <p:attrNameLst>
                                          <p:attrName>ppt_w</p:attrName>
                                        </p:attrNameLst>
                                      </p:cBhvr>
                                      <p:tavLst>
                                        <p:tav tm="0">
                                          <p:val>
                                            <p:fltVal val="0"/>
                                          </p:val>
                                        </p:tav>
                                        <p:tav tm="100000">
                                          <p:val>
                                            <p:strVal val="#ppt_w"/>
                                          </p:val>
                                        </p:tav>
                                      </p:tavLst>
                                    </p:anim>
                                    <p:anim calcmode="lin" valueType="num">
                                      <p:cBhvr>
                                        <p:cTn id="126" dur="500" fill="hold"/>
                                        <p:tgtEl>
                                          <p:spTgt spid="3092"/>
                                        </p:tgtEl>
                                        <p:attrNameLst>
                                          <p:attrName>ppt_h</p:attrName>
                                        </p:attrNameLst>
                                      </p:cBhvr>
                                      <p:tavLst>
                                        <p:tav tm="0">
                                          <p:val>
                                            <p:fltVal val="0"/>
                                          </p:val>
                                        </p:tav>
                                        <p:tav tm="100000">
                                          <p:val>
                                            <p:strVal val="#ppt_h"/>
                                          </p:val>
                                        </p:tav>
                                      </p:tavLst>
                                    </p:anim>
                                    <p:animEffect transition="in" filter="fade">
                                      <p:cBhvr>
                                        <p:cTn id="127" dur="500"/>
                                        <p:tgtEl>
                                          <p:spTgt spid="3092"/>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3"/>
                                        </p:tgtEl>
                                        <p:attrNameLst>
                                          <p:attrName>style.visibility</p:attrName>
                                        </p:attrNameLst>
                                      </p:cBhvr>
                                      <p:to>
                                        <p:strVal val="visible"/>
                                      </p:to>
                                    </p:set>
                                    <p:animEffect transition="in" filter="fade">
                                      <p:cBhvr>
                                        <p:cTn id="132" dur="500"/>
                                        <p:tgtEl>
                                          <p:spTgt spid="33"/>
                                        </p:tgtEl>
                                      </p:cBhvr>
                                    </p:animEffect>
                                  </p:childTnLst>
                                </p:cTn>
                              </p:par>
                            </p:childTnLst>
                          </p:cTn>
                        </p:par>
                      </p:childTnLst>
                    </p:cTn>
                  </p:par>
                  <p:par>
                    <p:cTn id="133" fill="hold">
                      <p:stCondLst>
                        <p:cond delay="indefinite"/>
                      </p:stCondLst>
                      <p:childTnLst>
                        <p:par>
                          <p:cTn id="134" fill="hold">
                            <p:stCondLst>
                              <p:cond delay="0"/>
                            </p:stCondLst>
                            <p:childTnLst>
                              <p:par>
                                <p:cTn id="135" presetID="53" presetClass="entr" presetSubtype="16" fill="hold" nodeType="clickEffect">
                                  <p:stCondLst>
                                    <p:cond delay="0"/>
                                  </p:stCondLst>
                                  <p:childTnLst>
                                    <p:set>
                                      <p:cBhvr>
                                        <p:cTn id="136" dur="1" fill="hold">
                                          <p:stCondLst>
                                            <p:cond delay="0"/>
                                          </p:stCondLst>
                                        </p:cTn>
                                        <p:tgtEl>
                                          <p:spTgt spid="3096"/>
                                        </p:tgtEl>
                                        <p:attrNameLst>
                                          <p:attrName>style.visibility</p:attrName>
                                        </p:attrNameLst>
                                      </p:cBhvr>
                                      <p:to>
                                        <p:strVal val="visible"/>
                                      </p:to>
                                    </p:set>
                                    <p:anim calcmode="lin" valueType="num">
                                      <p:cBhvr>
                                        <p:cTn id="137" dur="500" fill="hold"/>
                                        <p:tgtEl>
                                          <p:spTgt spid="3096"/>
                                        </p:tgtEl>
                                        <p:attrNameLst>
                                          <p:attrName>ppt_w</p:attrName>
                                        </p:attrNameLst>
                                      </p:cBhvr>
                                      <p:tavLst>
                                        <p:tav tm="0">
                                          <p:val>
                                            <p:fltVal val="0"/>
                                          </p:val>
                                        </p:tav>
                                        <p:tav tm="100000">
                                          <p:val>
                                            <p:strVal val="#ppt_w"/>
                                          </p:val>
                                        </p:tav>
                                      </p:tavLst>
                                    </p:anim>
                                    <p:anim calcmode="lin" valueType="num">
                                      <p:cBhvr>
                                        <p:cTn id="138" dur="500" fill="hold"/>
                                        <p:tgtEl>
                                          <p:spTgt spid="3096"/>
                                        </p:tgtEl>
                                        <p:attrNameLst>
                                          <p:attrName>ppt_h</p:attrName>
                                        </p:attrNameLst>
                                      </p:cBhvr>
                                      <p:tavLst>
                                        <p:tav tm="0">
                                          <p:val>
                                            <p:fltVal val="0"/>
                                          </p:val>
                                        </p:tav>
                                        <p:tav tm="100000">
                                          <p:val>
                                            <p:strVal val="#ppt_h"/>
                                          </p:val>
                                        </p:tav>
                                      </p:tavLst>
                                    </p:anim>
                                    <p:animEffect transition="in" filter="fade">
                                      <p:cBhvr>
                                        <p:cTn id="139" dur="500"/>
                                        <p:tgtEl>
                                          <p:spTgt spid="3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P spid="31" grpId="0"/>
      <p:bldP spid="32" grpId="0"/>
      <p:bldP spid="33"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A68BCC-F9E7-43AE-932F-9C636A338C00}"/>
              </a:ext>
            </a:extLst>
          </p:cNvPr>
          <p:cNvSpPr>
            <a:spLocks noGrp="1"/>
          </p:cNvSpPr>
          <p:nvPr>
            <p:ph type="title"/>
          </p:nvPr>
        </p:nvSpPr>
        <p:spPr>
          <a:xfrm>
            <a:off x="1188761" y="399758"/>
            <a:ext cx="6875123" cy="864053"/>
          </a:xfrm>
        </p:spPr>
        <p:txBody>
          <a:bodyPr>
            <a:normAutofit fontScale="90000"/>
          </a:bodyPr>
          <a:lstStyle/>
          <a:p>
            <a:r>
              <a:rPr lang="cs-CZ" b="1" dirty="0"/>
              <a:t>3.3 </a:t>
            </a:r>
            <a:r>
              <a:rPr lang="cs-CZ" b="1" dirty="0" err="1"/>
              <a:t>Urheberrecht</a:t>
            </a:r>
            <a:r>
              <a:rPr lang="cs-CZ" b="1" dirty="0"/>
              <a:t> </a:t>
            </a:r>
            <a:r>
              <a:rPr lang="cs-CZ" b="1" dirty="0" err="1"/>
              <a:t>und</a:t>
            </a:r>
            <a:r>
              <a:rPr lang="cs-CZ" b="1" dirty="0"/>
              <a:t> </a:t>
            </a:r>
            <a:r>
              <a:rPr lang="cs-CZ" b="1" dirty="0" err="1"/>
              <a:t>Lizenzen</a:t>
            </a:r>
            <a:endParaRPr lang="cs-CZ" b="1" dirty="0"/>
          </a:p>
        </p:txBody>
      </p:sp>
      <p:sp>
        <p:nvSpPr>
          <p:cNvPr id="3" name="Zástupný symbol pro obsah 2">
            <a:extLst>
              <a:ext uri="{FF2B5EF4-FFF2-40B4-BE49-F238E27FC236}">
                <a16:creationId xmlns:a16="http://schemas.microsoft.com/office/drawing/2014/main" id="{AB240CB0-A304-4DF3-8181-CEFAE198E831}"/>
              </a:ext>
            </a:extLst>
          </p:cNvPr>
          <p:cNvSpPr>
            <a:spLocks noGrp="1"/>
          </p:cNvSpPr>
          <p:nvPr>
            <p:ph sz="half" idx="1"/>
          </p:nvPr>
        </p:nvSpPr>
        <p:spPr>
          <a:xfrm>
            <a:off x="1097021" y="1588776"/>
            <a:ext cx="10497216" cy="1435405"/>
          </a:xfrm>
        </p:spPr>
        <p:txBody>
          <a:bodyPr>
            <a:noAutofit/>
          </a:bodyPr>
          <a:lstStyle/>
          <a:p>
            <a:pPr marL="0" indent="0">
              <a:buNone/>
            </a:pPr>
            <a:r>
              <a:rPr lang="de-DE" dirty="0"/>
              <a:t>Verstehen wir, wie sich Urheberrechte und Lizenzen auf Daten, Informationen und digitale Inhalte beziehen? Respektieren wir bei unseren Aktivitäten das Urheberrecht und können wir es </a:t>
            </a:r>
            <a:r>
              <a:rPr lang="de-DE" dirty="0" smtClean="0"/>
              <a:t>durchsetzen</a:t>
            </a:r>
            <a:r>
              <a:rPr lang="cs-CZ" dirty="0" smtClean="0"/>
              <a:t>?</a:t>
            </a:r>
            <a:endParaRPr lang="cs-CZ" dirty="0"/>
          </a:p>
        </p:txBody>
      </p:sp>
      <p:sp>
        <p:nvSpPr>
          <p:cNvPr id="4" name="Zástupný symbol pro obsah 3">
            <a:extLst>
              <a:ext uri="{FF2B5EF4-FFF2-40B4-BE49-F238E27FC236}">
                <a16:creationId xmlns:a16="http://schemas.microsoft.com/office/drawing/2014/main" id="{D529E421-051D-4A8F-8E52-35D6FACADEE9}"/>
              </a:ext>
            </a:extLst>
          </p:cNvPr>
          <p:cNvSpPr>
            <a:spLocks noGrp="1"/>
          </p:cNvSpPr>
          <p:nvPr>
            <p:ph sz="half" idx="2"/>
          </p:nvPr>
        </p:nvSpPr>
        <p:spPr>
          <a:xfrm>
            <a:off x="1231242" y="3189583"/>
            <a:ext cx="10162817" cy="1109894"/>
          </a:xfrm>
        </p:spPr>
        <p:txBody>
          <a:bodyPr>
            <a:noAutofit/>
          </a:bodyPr>
          <a:lstStyle/>
          <a:p>
            <a:pPr marL="0" indent="0">
              <a:buNone/>
            </a:pPr>
            <a:r>
              <a:rPr lang="de-DE" dirty="0"/>
              <a:t>Bei der Arbeit mit digitalen Inhalten müssen wir die Einhaltung von Gesetzen und Lizenzbestimmungen sicherstellen.</a:t>
            </a:r>
            <a:r>
              <a:rPr lang="cs-CZ" dirty="0"/>
              <a:t/>
            </a:r>
            <a:br>
              <a:rPr lang="cs-CZ" dirty="0"/>
            </a:br>
            <a:endParaRPr lang="cs-CZ" dirty="0"/>
          </a:p>
        </p:txBody>
      </p:sp>
      <p:pic>
        <p:nvPicPr>
          <p:cNvPr id="4098" name="Picture 2" descr="Autorské právo">
            <a:extLst>
              <a:ext uri="{FF2B5EF4-FFF2-40B4-BE49-F238E27FC236}">
                <a16:creationId xmlns:a16="http://schemas.microsoft.com/office/drawing/2014/main" id="{84A38953-3D0E-47D1-A2E2-46FF74FB0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3585" y="124287"/>
            <a:ext cx="1304925" cy="1304925"/>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obsah 3">
            <a:extLst>
              <a:ext uri="{FF2B5EF4-FFF2-40B4-BE49-F238E27FC236}">
                <a16:creationId xmlns:a16="http://schemas.microsoft.com/office/drawing/2014/main" id="{8CA81302-A4FB-4190-8CA5-571B4B927849}"/>
              </a:ext>
            </a:extLst>
          </p:cNvPr>
          <p:cNvSpPr txBox="1">
            <a:spLocks/>
          </p:cNvSpPr>
          <p:nvPr/>
        </p:nvSpPr>
        <p:spPr>
          <a:xfrm>
            <a:off x="1188761" y="4459042"/>
            <a:ext cx="10162816" cy="1620362"/>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de-DE"/>
              <a:t>Alle Daten im Internet sind von jemandem erstellt worden – Texte, Fotos, Videos, Musik, Anwendungen etc. Und diese Werke unterliegen in der Regel dem Urheberrecht. Es gibt Lizenzen und Urheberrechte.</a:t>
            </a:r>
            <a:endParaRPr lang="cs-CZ" dirty="0"/>
          </a:p>
        </p:txBody>
      </p:sp>
    </p:spTree>
    <p:extLst>
      <p:ext uri="{BB962C8B-B14F-4D97-AF65-F5344CB8AC3E}">
        <p14:creationId xmlns:p14="http://schemas.microsoft.com/office/powerpoint/2010/main" val="1353640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25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A68BCC-F9E7-43AE-932F-9C636A338C00}"/>
              </a:ext>
            </a:extLst>
          </p:cNvPr>
          <p:cNvSpPr>
            <a:spLocks noGrp="1"/>
          </p:cNvSpPr>
          <p:nvPr>
            <p:ph type="title"/>
          </p:nvPr>
        </p:nvSpPr>
        <p:spPr>
          <a:xfrm>
            <a:off x="1171006" y="732376"/>
            <a:ext cx="3037010" cy="864053"/>
          </a:xfrm>
        </p:spPr>
        <p:txBody>
          <a:bodyPr/>
          <a:lstStyle/>
          <a:p>
            <a:r>
              <a:rPr lang="cs-CZ" dirty="0" err="1" smtClean="0"/>
              <a:t>Lizenz</a:t>
            </a:r>
            <a:endParaRPr lang="cs-CZ" dirty="0"/>
          </a:p>
        </p:txBody>
      </p:sp>
      <p:sp>
        <p:nvSpPr>
          <p:cNvPr id="4" name="Zástupný symbol pro obsah 3">
            <a:extLst>
              <a:ext uri="{FF2B5EF4-FFF2-40B4-BE49-F238E27FC236}">
                <a16:creationId xmlns:a16="http://schemas.microsoft.com/office/drawing/2014/main" id="{D529E421-051D-4A8F-8E52-35D6FACADEE9}"/>
              </a:ext>
            </a:extLst>
          </p:cNvPr>
          <p:cNvSpPr>
            <a:spLocks noGrp="1"/>
          </p:cNvSpPr>
          <p:nvPr>
            <p:ph sz="half" idx="2"/>
          </p:nvPr>
        </p:nvSpPr>
        <p:spPr>
          <a:xfrm>
            <a:off x="949909" y="1715423"/>
            <a:ext cx="10582183" cy="1356252"/>
          </a:xfrm>
        </p:spPr>
        <p:txBody>
          <a:bodyPr>
            <a:noAutofit/>
          </a:bodyPr>
          <a:lstStyle/>
          <a:p>
            <a:pPr marL="0" indent="0">
              <a:buNone/>
            </a:pPr>
            <a:r>
              <a:rPr lang="de-DE" dirty="0"/>
              <a:t>- übertragbare Erlaubnisse und Berechtigungen zur Nutzung digitaler Inhalte. Die Nutzung digitaler Werke unter Verletzung der Lizenz ist illegal, </a:t>
            </a:r>
            <a:r>
              <a:rPr lang="de-DE" dirty="0" err="1"/>
              <a:t>dh</a:t>
            </a:r>
            <a:r>
              <a:rPr lang="de-DE" dirty="0"/>
              <a:t> strafbar.</a:t>
            </a:r>
            <a:endParaRPr lang="cs-CZ" dirty="0"/>
          </a:p>
        </p:txBody>
      </p:sp>
      <p:sp>
        <p:nvSpPr>
          <p:cNvPr id="8" name="Nadpis 1">
            <a:extLst>
              <a:ext uri="{FF2B5EF4-FFF2-40B4-BE49-F238E27FC236}">
                <a16:creationId xmlns:a16="http://schemas.microsoft.com/office/drawing/2014/main" id="{A46D8B56-F71D-4DB8-B44F-696EFCF737E3}"/>
              </a:ext>
            </a:extLst>
          </p:cNvPr>
          <p:cNvSpPr txBox="1">
            <a:spLocks/>
          </p:cNvSpPr>
          <p:nvPr/>
        </p:nvSpPr>
        <p:spPr>
          <a:xfrm>
            <a:off x="1171006" y="3677575"/>
            <a:ext cx="4154116" cy="8640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cs-CZ" dirty="0" err="1" smtClean="0"/>
              <a:t>Urheberrecht</a:t>
            </a:r>
            <a:endParaRPr lang="cs-CZ" dirty="0"/>
          </a:p>
        </p:txBody>
      </p:sp>
      <p:sp>
        <p:nvSpPr>
          <p:cNvPr id="9" name="Zástupný symbol pro obsah 3">
            <a:extLst>
              <a:ext uri="{FF2B5EF4-FFF2-40B4-BE49-F238E27FC236}">
                <a16:creationId xmlns:a16="http://schemas.microsoft.com/office/drawing/2014/main" id="{7181FF4A-61CC-484B-B0C8-0AFDBD8D9E88}"/>
              </a:ext>
            </a:extLst>
          </p:cNvPr>
          <p:cNvSpPr txBox="1">
            <a:spLocks/>
          </p:cNvSpPr>
          <p:nvPr/>
        </p:nvSpPr>
        <p:spPr>
          <a:xfrm>
            <a:off x="1074197" y="4680752"/>
            <a:ext cx="10582183" cy="1202225"/>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de-DE" dirty="0"/>
              <a:t>- Regeln für den Schutz und die Verbreitung von geistigem Eigentum, die wir bei digitalen Inhalten berücksichtigen müssen.</a:t>
            </a:r>
            <a:endParaRPr lang="cs-CZ" dirty="0"/>
          </a:p>
        </p:txBody>
      </p:sp>
    </p:spTree>
    <p:extLst>
      <p:ext uri="{BB962C8B-B14F-4D97-AF65-F5344CB8AC3E}">
        <p14:creationId xmlns:p14="http://schemas.microsoft.com/office/powerpoint/2010/main" val="129074003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83D5FC-2419-470E-9A13-FF4168F28764}"/>
              </a:ext>
            </a:extLst>
          </p:cNvPr>
          <p:cNvSpPr>
            <a:spLocks noGrp="1"/>
          </p:cNvSpPr>
          <p:nvPr>
            <p:ph type="title"/>
          </p:nvPr>
        </p:nvSpPr>
        <p:spPr>
          <a:xfrm>
            <a:off x="1146706" y="353628"/>
            <a:ext cx="10271263" cy="713172"/>
          </a:xfrm>
        </p:spPr>
        <p:txBody>
          <a:bodyPr>
            <a:normAutofit fontScale="90000"/>
          </a:bodyPr>
          <a:lstStyle/>
          <a:p>
            <a:r>
              <a:rPr lang="cs-CZ" dirty="0" smtClean="0"/>
              <a:t>Z</a:t>
            </a:r>
            <a:r>
              <a:rPr lang="de-DE" dirty="0" smtClean="0"/>
              <a:t>Möglichkeiten </a:t>
            </a:r>
            <a:r>
              <a:rPr lang="de-DE" dirty="0"/>
              <a:t>der Verwendung ausländischer </a:t>
            </a:r>
            <a:r>
              <a:rPr lang="de-DE" dirty="0" smtClean="0"/>
              <a:t>Werke</a:t>
            </a:r>
            <a:endParaRPr lang="cs-CZ" dirty="0"/>
          </a:p>
        </p:txBody>
      </p:sp>
      <p:sp>
        <p:nvSpPr>
          <p:cNvPr id="4" name="Zástupný symbol pro text 3">
            <a:extLst>
              <a:ext uri="{FF2B5EF4-FFF2-40B4-BE49-F238E27FC236}">
                <a16:creationId xmlns:a16="http://schemas.microsoft.com/office/drawing/2014/main" id="{D14FF514-C4C6-49D1-ADE5-D0B4BDE2CF27}"/>
              </a:ext>
            </a:extLst>
          </p:cNvPr>
          <p:cNvSpPr>
            <a:spLocks noGrp="1"/>
          </p:cNvSpPr>
          <p:nvPr>
            <p:ph type="body" sz="half" idx="2"/>
          </p:nvPr>
        </p:nvSpPr>
        <p:spPr>
          <a:xfrm>
            <a:off x="0" y="1238550"/>
            <a:ext cx="11952513" cy="5619449"/>
          </a:xfrm>
        </p:spPr>
        <p:txBody>
          <a:bodyPr>
            <a:noAutofit/>
          </a:bodyPr>
          <a:lstStyle/>
          <a:p>
            <a:r>
              <a:rPr lang="de-DE" sz="2400" dirty="0"/>
              <a:t>Die Achtung des geistigen Eigentums bedeutet, dass wir bei der Nutzung des Werks die vom Eigentümer festgelegten Regeln respektieren, moralische Grundsätze respektieren und das digitale Werk nicht ohne Zustimmung des Urhebers verbreiten.</a:t>
            </a:r>
            <a:r>
              <a:rPr lang="cs-CZ" sz="2400" dirty="0" smtClean="0"/>
              <a:t>.</a:t>
            </a:r>
            <a:endParaRPr lang="cs-CZ" sz="2400" dirty="0"/>
          </a:p>
          <a:p>
            <a:pPr marL="342900" indent="-342900">
              <a:buAutoNum type="arabicPeriod"/>
            </a:pPr>
            <a:r>
              <a:rPr lang="de-DE" sz="2400" dirty="0"/>
              <a:t>Zahlen Sie eine Lizenz, um das Werk zu nutzen, und respektieren Sie die vom Autor festgelegten Regeln (spezialisierte Websites</a:t>
            </a:r>
            <a:r>
              <a:rPr lang="de-DE" sz="2400" dirty="0" smtClean="0"/>
              <a:t>).</a:t>
            </a:r>
            <a:endParaRPr lang="cs-CZ" sz="2400" dirty="0" smtClean="0"/>
          </a:p>
          <a:p>
            <a:pPr marL="342900" indent="-342900">
              <a:buAutoNum type="arabicPeriod"/>
            </a:pPr>
            <a:r>
              <a:rPr lang="de-DE" sz="2400" dirty="0" smtClean="0"/>
              <a:t>Verwendung </a:t>
            </a:r>
            <a:r>
              <a:rPr lang="de-DE" sz="2400" dirty="0"/>
              <a:t>der </a:t>
            </a:r>
            <a:r>
              <a:rPr lang="de-DE" sz="2400" dirty="0" err="1"/>
              <a:t>Creativ</a:t>
            </a:r>
            <a:r>
              <a:rPr lang="de-DE" sz="2400" dirty="0"/>
              <a:t>-</a:t>
            </a:r>
            <a:r>
              <a:rPr lang="de-DE" sz="2400" dirty="0" err="1"/>
              <a:t>Commons</a:t>
            </a:r>
            <a:r>
              <a:rPr lang="de-DE" sz="2400" dirty="0"/>
              <a:t>-Lizenz – ein digitales Werk kann kostenlos verwendet werden, aber die vom Autor festgelegten Regeln (www.creativecommons.cz) müssen eingehalten werden</a:t>
            </a:r>
            <a:r>
              <a:rPr lang="de-DE" sz="2400" dirty="0" smtClean="0"/>
              <a:t>.</a:t>
            </a:r>
            <a:endParaRPr lang="cs-CZ" sz="2400" smtClean="0"/>
          </a:p>
          <a:p>
            <a:pPr marL="342900" indent="-342900">
              <a:buAutoNum type="arabicPeriod"/>
            </a:pPr>
            <a:r>
              <a:rPr lang="de-DE" sz="2400" smtClean="0"/>
              <a:t>Suchen </a:t>
            </a:r>
            <a:r>
              <a:rPr lang="de-DE" sz="2400" dirty="0"/>
              <a:t>Sie im Internet und finden Sie Werke, die ihre Urheber völlig kostenlos und ohne Bedingungen zur Verfügung gestellt haben. Aber auch bei diesen Werken ist es oft höflich, die Quelle anzugeben oder sich zumindest beim Autor zu bedanken.</a:t>
            </a:r>
            <a:endParaRPr lang="cs-CZ" sz="2400" dirty="0"/>
          </a:p>
        </p:txBody>
      </p:sp>
      <p:pic>
        <p:nvPicPr>
          <p:cNvPr id="6" name="Obrázek 5">
            <a:extLst>
              <a:ext uri="{FF2B5EF4-FFF2-40B4-BE49-F238E27FC236}">
                <a16:creationId xmlns:a16="http://schemas.microsoft.com/office/drawing/2014/main" id="{82DE71BE-A5BA-4631-9E49-4C00EA7AAA50}"/>
              </a:ext>
            </a:extLst>
          </p:cNvPr>
          <p:cNvPicPr>
            <a:picLocks noChangeAspect="1"/>
          </p:cNvPicPr>
          <p:nvPr/>
        </p:nvPicPr>
        <p:blipFill rotWithShape="1">
          <a:blip r:embed="rId2"/>
          <a:srcRect l="20724" t="55614" r="69506" b="36491"/>
          <a:stretch/>
        </p:blipFill>
        <p:spPr>
          <a:xfrm>
            <a:off x="10086180" y="5673628"/>
            <a:ext cx="2105820" cy="957193"/>
          </a:xfrm>
          <a:prstGeom prst="rect">
            <a:avLst/>
          </a:prstGeom>
        </p:spPr>
      </p:pic>
    </p:spTree>
    <p:extLst>
      <p:ext uri="{BB962C8B-B14F-4D97-AF65-F5344CB8AC3E}">
        <p14:creationId xmlns:p14="http://schemas.microsoft.com/office/powerpoint/2010/main" val="233236558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8A3172-81BF-4EED-9F05-8A2F61AE17E1}"/>
              </a:ext>
            </a:extLst>
          </p:cNvPr>
          <p:cNvSpPr>
            <a:spLocks noGrp="1"/>
          </p:cNvSpPr>
          <p:nvPr>
            <p:ph type="ctrTitle"/>
          </p:nvPr>
        </p:nvSpPr>
        <p:spPr/>
        <p:txBody>
          <a:bodyPr/>
          <a:lstStyle/>
          <a:p>
            <a:pPr algn="ctr"/>
            <a:r>
              <a:rPr lang="cs-CZ" dirty="0" err="1" smtClean="0"/>
              <a:t>Erstellung</a:t>
            </a:r>
            <a:r>
              <a:rPr lang="cs-CZ" dirty="0" smtClean="0"/>
              <a:t> </a:t>
            </a:r>
            <a:r>
              <a:rPr lang="cs-CZ" dirty="0" err="1" smtClean="0"/>
              <a:t>digitaler</a:t>
            </a:r>
            <a:r>
              <a:rPr lang="cs-CZ" dirty="0" smtClean="0"/>
              <a:t> </a:t>
            </a:r>
            <a:r>
              <a:rPr lang="cs-CZ" dirty="0" err="1" smtClean="0"/>
              <a:t>Inhalte</a:t>
            </a:r>
            <a:endParaRPr lang="cs-CZ" dirty="0"/>
          </a:p>
        </p:txBody>
      </p:sp>
      <p:sp>
        <p:nvSpPr>
          <p:cNvPr id="3" name="Podnadpis 2">
            <a:extLst>
              <a:ext uri="{FF2B5EF4-FFF2-40B4-BE49-F238E27FC236}">
                <a16:creationId xmlns:a16="http://schemas.microsoft.com/office/drawing/2014/main" id="{F4F0A309-0856-4776-A58E-E5DD11B80D67}"/>
              </a:ext>
            </a:extLst>
          </p:cNvPr>
          <p:cNvSpPr>
            <a:spLocks noGrp="1"/>
          </p:cNvSpPr>
          <p:nvPr>
            <p:ph type="subTitle" idx="1"/>
          </p:nvPr>
        </p:nvSpPr>
        <p:spPr>
          <a:xfrm>
            <a:off x="2334827" y="3602037"/>
            <a:ext cx="8333172" cy="2816518"/>
          </a:xfrm>
        </p:spPr>
        <p:txBody>
          <a:bodyPr>
            <a:noAutofit/>
          </a:bodyPr>
          <a:lstStyle/>
          <a:p>
            <a:r>
              <a:rPr lang="cs-CZ" sz="2400" dirty="0" err="1" smtClean="0"/>
              <a:t>Digitale</a:t>
            </a:r>
            <a:r>
              <a:rPr lang="cs-CZ" sz="2400" dirty="0" smtClean="0"/>
              <a:t> </a:t>
            </a:r>
            <a:r>
              <a:rPr lang="cs-CZ" sz="2400" dirty="0" err="1" smtClean="0"/>
              <a:t>Kompetenzen</a:t>
            </a:r>
            <a:endParaRPr lang="cs-CZ" sz="2400" dirty="0"/>
          </a:p>
          <a:p>
            <a:r>
              <a:rPr lang="cs-CZ" sz="2400" dirty="0"/>
              <a:t>  </a:t>
            </a:r>
          </a:p>
          <a:p>
            <a:endParaRPr lang="cs-CZ" sz="2400" dirty="0"/>
          </a:p>
          <a:p>
            <a:r>
              <a:rPr lang="cs-CZ" sz="2400" dirty="0">
                <a:solidFill>
                  <a:srgbClr val="82FFFF"/>
                </a:solidFill>
                <a:latin typeface="Tw Cen MT" panose="020B0602020104020603" pitchFamily="34" charset="-18"/>
              </a:rPr>
              <a:t>				</a:t>
            </a:r>
          </a:p>
          <a:p>
            <a:r>
              <a:rPr lang="cs-CZ" sz="2400" dirty="0">
                <a:solidFill>
                  <a:srgbClr val="82FFFF"/>
                </a:solidFill>
                <a:latin typeface="Tw Cen MT" panose="020B0602020104020603" pitchFamily="34" charset="-18"/>
              </a:rPr>
              <a:t>							</a:t>
            </a:r>
            <a:endParaRPr lang="cs-CZ" sz="2400" dirty="0"/>
          </a:p>
        </p:txBody>
      </p:sp>
    </p:spTree>
    <p:extLst>
      <p:ext uri="{BB962C8B-B14F-4D97-AF65-F5344CB8AC3E}">
        <p14:creationId xmlns:p14="http://schemas.microsoft.com/office/powerpoint/2010/main" val="251667087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A68BCC-F9E7-43AE-932F-9C636A338C00}"/>
              </a:ext>
            </a:extLst>
          </p:cNvPr>
          <p:cNvSpPr>
            <a:spLocks noGrp="1"/>
          </p:cNvSpPr>
          <p:nvPr>
            <p:ph type="title"/>
          </p:nvPr>
        </p:nvSpPr>
        <p:spPr>
          <a:xfrm>
            <a:off x="1141410" y="523783"/>
            <a:ext cx="9905998" cy="1020932"/>
          </a:xfrm>
        </p:spPr>
        <p:txBody>
          <a:bodyPr/>
          <a:lstStyle/>
          <a:p>
            <a:r>
              <a:rPr lang="cs-CZ" b="1" dirty="0"/>
              <a:t>3.1 </a:t>
            </a:r>
            <a:r>
              <a:rPr lang="cs-CZ" b="1" dirty="0" err="1"/>
              <a:t>Erstellung</a:t>
            </a:r>
            <a:r>
              <a:rPr lang="cs-CZ" b="1" dirty="0"/>
              <a:t> </a:t>
            </a:r>
            <a:r>
              <a:rPr lang="cs-CZ" b="1" dirty="0" err="1"/>
              <a:t>digitaler</a:t>
            </a:r>
            <a:r>
              <a:rPr lang="cs-CZ" b="1" dirty="0"/>
              <a:t> </a:t>
            </a:r>
            <a:r>
              <a:rPr lang="cs-CZ" b="1" dirty="0" err="1"/>
              <a:t>Inhalte</a:t>
            </a:r>
            <a:endParaRPr lang="cs-CZ" b="1" dirty="0"/>
          </a:p>
        </p:txBody>
      </p:sp>
      <p:sp>
        <p:nvSpPr>
          <p:cNvPr id="3" name="Zástupný symbol pro obsah 2">
            <a:extLst>
              <a:ext uri="{FF2B5EF4-FFF2-40B4-BE49-F238E27FC236}">
                <a16:creationId xmlns:a16="http://schemas.microsoft.com/office/drawing/2014/main" id="{AB240CB0-A304-4DF3-8181-CEFAE198E831}"/>
              </a:ext>
            </a:extLst>
          </p:cNvPr>
          <p:cNvSpPr>
            <a:spLocks noGrp="1"/>
          </p:cNvSpPr>
          <p:nvPr>
            <p:ph sz="half" idx="1"/>
          </p:nvPr>
        </p:nvSpPr>
        <p:spPr>
          <a:xfrm>
            <a:off x="1141410" y="1482571"/>
            <a:ext cx="10257518" cy="1100071"/>
          </a:xfrm>
        </p:spPr>
        <p:txBody>
          <a:bodyPr>
            <a:normAutofit/>
          </a:bodyPr>
          <a:lstStyle/>
          <a:p>
            <a:pPr marL="0" indent="0">
              <a:buNone/>
            </a:pPr>
            <a:r>
              <a:rPr lang="de-DE" dirty="0"/>
              <a:t>Können wir digitale Inhalte in verschiedenen Formaten erstellen und bearbeiten, können wir uns digital ausdrücken?</a:t>
            </a:r>
            <a:endParaRPr lang="cs-CZ" dirty="0"/>
          </a:p>
        </p:txBody>
      </p:sp>
      <p:pic>
        <p:nvPicPr>
          <p:cNvPr id="1026" name="Picture 2" descr="Disk Google">
            <a:extLst>
              <a:ext uri="{FF2B5EF4-FFF2-40B4-BE49-F238E27FC236}">
                <a16:creationId xmlns:a16="http://schemas.microsoft.com/office/drawing/2014/main" id="{A87CC774-EF87-4E83-B47F-748B7D243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790" y="2635364"/>
            <a:ext cx="1304925" cy="1304925"/>
          </a:xfrm>
          <a:prstGeom prst="rect">
            <a:avLst/>
          </a:prstGeom>
          <a:noFill/>
          <a:ln>
            <a:solidFill>
              <a:srgbClr val="FDFDFD"/>
            </a:solidFill>
          </a:ln>
          <a:extLst>
            <a:ext uri="{909E8E84-426E-40DD-AFC4-6F175D3DCCD1}">
              <a14:hiddenFill xmlns:a14="http://schemas.microsoft.com/office/drawing/2010/main">
                <a:solidFill>
                  <a:srgbClr val="FFFFFF"/>
                </a:solidFill>
              </a14:hiddenFill>
            </a:ext>
          </a:extLst>
        </p:spPr>
      </p:pic>
      <p:pic>
        <p:nvPicPr>
          <p:cNvPr id="1028" name="Picture 4" descr="Facebook Messenger">
            <a:extLst>
              <a:ext uri="{FF2B5EF4-FFF2-40B4-BE49-F238E27FC236}">
                <a16:creationId xmlns:a16="http://schemas.microsoft.com/office/drawing/2014/main" id="{1603C644-09A4-4F49-ACAD-766A0A294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0937" y="4575946"/>
            <a:ext cx="1304925" cy="13049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mail">
            <a:extLst>
              <a:ext uri="{FF2B5EF4-FFF2-40B4-BE49-F238E27FC236}">
                <a16:creationId xmlns:a16="http://schemas.microsoft.com/office/drawing/2014/main" id="{F0A9B7B4-08F8-4428-B773-68B229BF2B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1176" y="4585335"/>
            <a:ext cx="1304925" cy="13049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hatsApp">
            <a:extLst>
              <a:ext uri="{FF2B5EF4-FFF2-40B4-BE49-F238E27FC236}">
                <a16:creationId xmlns:a16="http://schemas.microsoft.com/office/drawing/2014/main" id="{3D5FC98B-BAB4-4B2B-B7E1-F8435A9447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789" y="4585338"/>
            <a:ext cx="1304925" cy="13049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oogle Classroom">
            <a:extLst>
              <a:ext uri="{FF2B5EF4-FFF2-40B4-BE49-F238E27FC236}">
                <a16:creationId xmlns:a16="http://schemas.microsoft.com/office/drawing/2014/main" id="{6B1E5A5F-0984-47C5-9A5C-500FADA6740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7537" b="6771"/>
          <a:stretch/>
        </p:blipFill>
        <p:spPr bwMode="auto">
          <a:xfrm>
            <a:off x="5261087" y="4566559"/>
            <a:ext cx="1544715" cy="13237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icrosoft Teams">
            <a:extLst>
              <a:ext uri="{FF2B5EF4-FFF2-40B4-BE49-F238E27FC236}">
                <a16:creationId xmlns:a16="http://schemas.microsoft.com/office/drawing/2014/main" id="{2DAD0DD8-A31D-46B1-BF9E-886984BA2A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8699" y="2635362"/>
            <a:ext cx="1304925" cy="13049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acebook">
            <a:extLst>
              <a:ext uri="{FF2B5EF4-FFF2-40B4-BE49-F238E27FC236}">
                <a16:creationId xmlns:a16="http://schemas.microsoft.com/office/drawing/2014/main" id="{396AB8FB-632C-479B-956A-3D25961A59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1026" y="4566559"/>
            <a:ext cx="1304925" cy="13049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nstagram">
            <a:extLst>
              <a:ext uri="{FF2B5EF4-FFF2-40B4-BE49-F238E27FC236}">
                <a16:creationId xmlns:a16="http://schemas.microsoft.com/office/drawing/2014/main" id="{1F42EABE-0FD4-41A5-97A2-317B13432CB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19938" y="2639860"/>
            <a:ext cx="1304925" cy="130492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Twitter">
            <a:extLst>
              <a:ext uri="{FF2B5EF4-FFF2-40B4-BE49-F238E27FC236}">
                <a16:creationId xmlns:a16="http://schemas.microsoft.com/office/drawing/2014/main" id="{7C51E2A2-C1DF-43C9-B81E-DAB282E16CC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41177" y="2582642"/>
            <a:ext cx="1304925" cy="13049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ikTok">
            <a:extLst>
              <a:ext uri="{FF2B5EF4-FFF2-40B4-BE49-F238E27FC236}">
                <a16:creationId xmlns:a16="http://schemas.microsoft.com/office/drawing/2014/main" id="{6ECBB7E0-2A95-4CCD-B39F-06612D82FC5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00307" y="2635363"/>
            <a:ext cx="1304925" cy="130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38341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6"/>
                                        </p:tgtEl>
                                        <p:attrNameLst>
                                          <p:attrName>style.visibility</p:attrName>
                                        </p:attrNameLst>
                                      </p:cBhvr>
                                      <p:to>
                                        <p:strVal val="visible"/>
                                      </p:to>
                                    </p:set>
                                    <p:anim calcmode="lin" valueType="num">
                                      <p:cBhvr additive="base">
                                        <p:cTn id="25" dur="500" fill="hold"/>
                                        <p:tgtEl>
                                          <p:spTgt spid="1036"/>
                                        </p:tgtEl>
                                        <p:attrNameLst>
                                          <p:attrName>ppt_x</p:attrName>
                                        </p:attrNameLst>
                                      </p:cBhvr>
                                      <p:tavLst>
                                        <p:tav tm="0">
                                          <p:val>
                                            <p:strVal val="#ppt_x"/>
                                          </p:val>
                                        </p:tav>
                                        <p:tav tm="100000">
                                          <p:val>
                                            <p:strVal val="#ppt_x"/>
                                          </p:val>
                                        </p:tav>
                                      </p:tavLst>
                                    </p:anim>
                                    <p:anim calcmode="lin" valueType="num">
                                      <p:cBhvr additive="base">
                                        <p:cTn id="26"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8"/>
                                        </p:tgtEl>
                                        <p:attrNameLst>
                                          <p:attrName>style.visibility</p:attrName>
                                        </p:attrNameLst>
                                      </p:cBhvr>
                                      <p:to>
                                        <p:strVal val="visible"/>
                                      </p:to>
                                    </p:set>
                                    <p:anim calcmode="lin" valueType="num">
                                      <p:cBhvr additive="base">
                                        <p:cTn id="31" dur="500" fill="hold"/>
                                        <p:tgtEl>
                                          <p:spTgt spid="1038"/>
                                        </p:tgtEl>
                                        <p:attrNameLst>
                                          <p:attrName>ppt_x</p:attrName>
                                        </p:attrNameLst>
                                      </p:cBhvr>
                                      <p:tavLst>
                                        <p:tav tm="0">
                                          <p:val>
                                            <p:strVal val="#ppt_x"/>
                                          </p:val>
                                        </p:tav>
                                        <p:tav tm="100000">
                                          <p:val>
                                            <p:strVal val="#ppt_x"/>
                                          </p:val>
                                        </p:tav>
                                      </p:tavLst>
                                    </p:anim>
                                    <p:anim calcmode="lin" valueType="num">
                                      <p:cBhvr additive="base">
                                        <p:cTn id="32" dur="500" fill="hold"/>
                                        <p:tgtEl>
                                          <p:spTgt spid="103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42"/>
                                        </p:tgtEl>
                                        <p:attrNameLst>
                                          <p:attrName>style.visibility</p:attrName>
                                        </p:attrNameLst>
                                      </p:cBhvr>
                                      <p:to>
                                        <p:strVal val="visible"/>
                                      </p:to>
                                    </p:set>
                                    <p:anim calcmode="lin" valueType="num">
                                      <p:cBhvr additive="base">
                                        <p:cTn id="37" dur="500" fill="hold"/>
                                        <p:tgtEl>
                                          <p:spTgt spid="1042"/>
                                        </p:tgtEl>
                                        <p:attrNameLst>
                                          <p:attrName>ppt_x</p:attrName>
                                        </p:attrNameLst>
                                      </p:cBhvr>
                                      <p:tavLst>
                                        <p:tav tm="0">
                                          <p:val>
                                            <p:strVal val="#ppt_x"/>
                                          </p:val>
                                        </p:tav>
                                        <p:tav tm="100000">
                                          <p:val>
                                            <p:strVal val="#ppt_x"/>
                                          </p:val>
                                        </p:tav>
                                      </p:tavLst>
                                    </p:anim>
                                    <p:anim calcmode="lin" valueType="num">
                                      <p:cBhvr additive="base">
                                        <p:cTn id="38" dur="500" fill="hold"/>
                                        <p:tgtEl>
                                          <p:spTgt spid="104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32"/>
                                        </p:tgtEl>
                                        <p:attrNameLst>
                                          <p:attrName>style.visibility</p:attrName>
                                        </p:attrNameLst>
                                      </p:cBhvr>
                                      <p:to>
                                        <p:strVal val="visible"/>
                                      </p:to>
                                    </p:set>
                                    <p:anim calcmode="lin" valueType="num">
                                      <p:cBhvr additive="base">
                                        <p:cTn id="43" dur="500" fill="hold"/>
                                        <p:tgtEl>
                                          <p:spTgt spid="1032"/>
                                        </p:tgtEl>
                                        <p:attrNameLst>
                                          <p:attrName>ppt_x</p:attrName>
                                        </p:attrNameLst>
                                      </p:cBhvr>
                                      <p:tavLst>
                                        <p:tav tm="0">
                                          <p:val>
                                            <p:strVal val="#ppt_x"/>
                                          </p:val>
                                        </p:tav>
                                        <p:tav tm="100000">
                                          <p:val>
                                            <p:strVal val="#ppt_x"/>
                                          </p:val>
                                        </p:tav>
                                      </p:tavLst>
                                    </p:anim>
                                    <p:anim calcmode="lin" valueType="num">
                                      <p:cBhvr additive="base">
                                        <p:cTn id="44"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44"/>
                                        </p:tgtEl>
                                        <p:attrNameLst>
                                          <p:attrName>style.visibility</p:attrName>
                                        </p:attrNameLst>
                                      </p:cBhvr>
                                      <p:to>
                                        <p:strVal val="visible"/>
                                      </p:to>
                                    </p:set>
                                    <p:anim calcmode="lin" valueType="num">
                                      <p:cBhvr additive="base">
                                        <p:cTn id="49" dur="500" fill="hold"/>
                                        <p:tgtEl>
                                          <p:spTgt spid="1044"/>
                                        </p:tgtEl>
                                        <p:attrNameLst>
                                          <p:attrName>ppt_x</p:attrName>
                                        </p:attrNameLst>
                                      </p:cBhvr>
                                      <p:tavLst>
                                        <p:tav tm="0">
                                          <p:val>
                                            <p:strVal val="#ppt_x"/>
                                          </p:val>
                                        </p:tav>
                                        <p:tav tm="100000">
                                          <p:val>
                                            <p:strVal val="#ppt_x"/>
                                          </p:val>
                                        </p:tav>
                                      </p:tavLst>
                                    </p:anim>
                                    <p:anim calcmode="lin" valueType="num">
                                      <p:cBhvr additive="base">
                                        <p:cTn id="50" dur="500" fill="hold"/>
                                        <p:tgtEl>
                                          <p:spTgt spid="104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34"/>
                                        </p:tgtEl>
                                        <p:attrNameLst>
                                          <p:attrName>style.visibility</p:attrName>
                                        </p:attrNameLst>
                                      </p:cBhvr>
                                      <p:to>
                                        <p:strVal val="visible"/>
                                      </p:to>
                                    </p:set>
                                    <p:anim calcmode="lin" valueType="num">
                                      <p:cBhvr additive="base">
                                        <p:cTn id="55" dur="500" fill="hold"/>
                                        <p:tgtEl>
                                          <p:spTgt spid="1034"/>
                                        </p:tgtEl>
                                        <p:attrNameLst>
                                          <p:attrName>ppt_x</p:attrName>
                                        </p:attrNameLst>
                                      </p:cBhvr>
                                      <p:tavLst>
                                        <p:tav tm="0">
                                          <p:val>
                                            <p:strVal val="#ppt_x"/>
                                          </p:val>
                                        </p:tav>
                                        <p:tav tm="100000">
                                          <p:val>
                                            <p:strVal val="#ppt_x"/>
                                          </p:val>
                                        </p:tav>
                                      </p:tavLst>
                                    </p:anim>
                                    <p:anim calcmode="lin" valueType="num">
                                      <p:cBhvr additive="base">
                                        <p:cTn id="56"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40"/>
                                        </p:tgtEl>
                                        <p:attrNameLst>
                                          <p:attrName>style.visibility</p:attrName>
                                        </p:attrNameLst>
                                      </p:cBhvr>
                                      <p:to>
                                        <p:strVal val="visible"/>
                                      </p:to>
                                    </p:set>
                                    <p:anim calcmode="lin" valueType="num">
                                      <p:cBhvr additive="base">
                                        <p:cTn id="61" dur="500" fill="hold"/>
                                        <p:tgtEl>
                                          <p:spTgt spid="1040"/>
                                        </p:tgtEl>
                                        <p:attrNameLst>
                                          <p:attrName>ppt_x</p:attrName>
                                        </p:attrNameLst>
                                      </p:cBhvr>
                                      <p:tavLst>
                                        <p:tav tm="0">
                                          <p:val>
                                            <p:strVal val="#ppt_x"/>
                                          </p:val>
                                        </p:tav>
                                        <p:tav tm="100000">
                                          <p:val>
                                            <p:strVal val="#ppt_x"/>
                                          </p:val>
                                        </p:tav>
                                      </p:tavLst>
                                    </p:anim>
                                    <p:anim calcmode="lin" valueType="num">
                                      <p:cBhvr additive="base">
                                        <p:cTn id="62" dur="500" fill="hold"/>
                                        <p:tgtEl>
                                          <p:spTgt spid="104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30"/>
                                        </p:tgtEl>
                                        <p:attrNameLst>
                                          <p:attrName>style.visibility</p:attrName>
                                        </p:attrNameLst>
                                      </p:cBhvr>
                                      <p:to>
                                        <p:strVal val="visible"/>
                                      </p:to>
                                    </p:set>
                                    <p:anim calcmode="lin" valueType="num">
                                      <p:cBhvr additive="base">
                                        <p:cTn id="67" dur="500" fill="hold"/>
                                        <p:tgtEl>
                                          <p:spTgt spid="1030"/>
                                        </p:tgtEl>
                                        <p:attrNameLst>
                                          <p:attrName>ppt_x</p:attrName>
                                        </p:attrNameLst>
                                      </p:cBhvr>
                                      <p:tavLst>
                                        <p:tav tm="0">
                                          <p:val>
                                            <p:strVal val="#ppt_x"/>
                                          </p:val>
                                        </p:tav>
                                        <p:tav tm="100000">
                                          <p:val>
                                            <p:strVal val="#ppt_x"/>
                                          </p:val>
                                        </p:tav>
                                      </p:tavLst>
                                    </p:anim>
                                    <p:anim calcmode="lin" valueType="num">
                                      <p:cBhvr additive="base">
                                        <p:cTn id="6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a:extLst>
              <a:ext uri="{FF2B5EF4-FFF2-40B4-BE49-F238E27FC236}">
                <a16:creationId xmlns:a16="http://schemas.microsoft.com/office/drawing/2014/main" id="{D529E421-051D-4A8F-8E52-35D6FACADEE9}"/>
              </a:ext>
            </a:extLst>
          </p:cNvPr>
          <p:cNvSpPr>
            <a:spLocks noGrp="1"/>
          </p:cNvSpPr>
          <p:nvPr>
            <p:ph sz="half" idx="2"/>
          </p:nvPr>
        </p:nvSpPr>
        <p:spPr>
          <a:xfrm>
            <a:off x="1141410" y="577049"/>
            <a:ext cx="10257518" cy="6054570"/>
          </a:xfrm>
        </p:spPr>
        <p:txBody>
          <a:bodyPr>
            <a:noAutofit/>
          </a:bodyPr>
          <a:lstStyle/>
          <a:p>
            <a:pPr marL="0" indent="0">
              <a:buNone/>
            </a:pPr>
            <a:r>
              <a:rPr lang="de-DE" dirty="0"/>
              <a:t>Durch digitale Anwendungen erstellen wir unsere eigenen mehr oder weniger komplexen digitalen Werke, die wir bearbeiten, drucken, im Internet teilen oder Freunden präsentieren </a:t>
            </a:r>
            <a:r>
              <a:rPr lang="de-DE" dirty="0" smtClean="0"/>
              <a:t>können:</a:t>
            </a:r>
            <a:endParaRPr lang="cs-CZ" dirty="0" smtClean="0"/>
          </a:p>
          <a:p>
            <a:pPr marL="0" indent="0">
              <a:buNone/>
            </a:pPr>
            <a:r>
              <a:rPr lang="de-DE" dirty="0" smtClean="0"/>
              <a:t>wir </a:t>
            </a:r>
            <a:r>
              <a:rPr lang="de-DE" dirty="0"/>
              <a:t>erstellen E-Mails, SMS-Nachrichten</a:t>
            </a:r>
            <a:r>
              <a:rPr lang="de-DE" dirty="0" smtClean="0"/>
              <a:t>;</a:t>
            </a:r>
            <a:endParaRPr lang="cs-CZ" dirty="0" smtClean="0"/>
          </a:p>
          <a:p>
            <a:pPr marL="0" indent="0">
              <a:buNone/>
            </a:pPr>
            <a:r>
              <a:rPr lang="de-DE" dirty="0" smtClean="0"/>
              <a:t>wir </a:t>
            </a:r>
            <a:r>
              <a:rPr lang="de-DE" dirty="0"/>
              <a:t>veröffentlichen Artikel oder Beiträge in sozialen Netzwerken</a:t>
            </a:r>
            <a:r>
              <a:rPr lang="de-DE" dirty="0" smtClean="0"/>
              <a:t>;</a:t>
            </a:r>
            <a:endParaRPr lang="cs-CZ" dirty="0" smtClean="0"/>
          </a:p>
          <a:p>
            <a:pPr marL="0" indent="0">
              <a:buNone/>
            </a:pPr>
            <a:r>
              <a:rPr lang="de-DE" dirty="0" smtClean="0"/>
              <a:t>wir </a:t>
            </a:r>
            <a:r>
              <a:rPr lang="de-DE" dirty="0"/>
              <a:t>füllen elektronische Formulare aus – </a:t>
            </a:r>
            <a:r>
              <a:rPr lang="de-DE" dirty="0" err="1"/>
              <a:t>zB</a:t>
            </a:r>
            <a:r>
              <a:rPr lang="de-DE" dirty="0"/>
              <a:t> bei der Kommunikation mit Behörden, bei Tests, Volkszählungen oder beim Einkaufen im Internet</a:t>
            </a:r>
            <a:r>
              <a:rPr lang="de-DE" dirty="0" smtClean="0"/>
              <a:t>;</a:t>
            </a:r>
            <a:endParaRPr lang="cs-CZ" dirty="0" smtClean="0"/>
          </a:p>
          <a:p>
            <a:pPr marL="0" indent="0">
              <a:buNone/>
            </a:pPr>
            <a:r>
              <a:rPr lang="de-DE" dirty="0" smtClean="0"/>
              <a:t>wir </a:t>
            </a:r>
            <a:r>
              <a:rPr lang="de-DE" dirty="0"/>
              <a:t>erstellen Tabellen und führen einfache Berechnungen durch - zum Beispiel bei der Erstellung eines Familienbudgets oder bei der Geschäftsabwicklung</a:t>
            </a:r>
            <a:r>
              <a:rPr lang="de-DE" dirty="0" smtClean="0"/>
              <a:t>;</a:t>
            </a:r>
            <a:endParaRPr lang="cs-CZ" dirty="0" smtClean="0"/>
          </a:p>
          <a:p>
            <a:pPr marL="0" indent="0">
              <a:buNone/>
            </a:pPr>
            <a:r>
              <a:rPr lang="de-DE" dirty="0" smtClean="0"/>
              <a:t>Wir </a:t>
            </a:r>
            <a:r>
              <a:rPr lang="de-DE" dirty="0"/>
              <a:t>machen Fotos oder nehmen Videos und Audioaufnahmen auf.</a:t>
            </a:r>
            <a:endParaRPr lang="cs-CZ" dirty="0"/>
          </a:p>
        </p:txBody>
      </p:sp>
    </p:spTree>
    <p:extLst>
      <p:ext uri="{BB962C8B-B14F-4D97-AF65-F5344CB8AC3E}">
        <p14:creationId xmlns:p14="http://schemas.microsoft.com/office/powerpoint/2010/main" val="344964156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1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100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100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100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100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83D5FC-2419-470E-9A13-FF4168F28764}"/>
              </a:ext>
            </a:extLst>
          </p:cNvPr>
          <p:cNvSpPr>
            <a:spLocks noGrp="1"/>
          </p:cNvSpPr>
          <p:nvPr>
            <p:ph type="title"/>
          </p:nvPr>
        </p:nvSpPr>
        <p:spPr>
          <a:xfrm>
            <a:off x="1115204" y="445622"/>
            <a:ext cx="10114853" cy="629652"/>
          </a:xfrm>
        </p:spPr>
        <p:txBody>
          <a:bodyPr/>
          <a:lstStyle/>
          <a:p>
            <a:r>
              <a:rPr lang="de-DE" b="1" dirty="0"/>
              <a:t>Erstellen Sie Ihre eigene Postkarte</a:t>
            </a:r>
            <a:endParaRPr lang="cs-CZ" b="1" dirty="0"/>
          </a:p>
        </p:txBody>
      </p:sp>
      <p:sp>
        <p:nvSpPr>
          <p:cNvPr id="4" name="Zástupný symbol pro text 3">
            <a:extLst>
              <a:ext uri="{FF2B5EF4-FFF2-40B4-BE49-F238E27FC236}">
                <a16:creationId xmlns:a16="http://schemas.microsoft.com/office/drawing/2014/main" id="{D14FF514-C4C6-49D1-ADE5-D0B4BDE2CF27}"/>
              </a:ext>
            </a:extLst>
          </p:cNvPr>
          <p:cNvSpPr>
            <a:spLocks noGrp="1"/>
          </p:cNvSpPr>
          <p:nvPr>
            <p:ph type="body" sz="half" idx="2"/>
          </p:nvPr>
        </p:nvSpPr>
        <p:spPr>
          <a:xfrm>
            <a:off x="887214" y="1810604"/>
            <a:ext cx="4093227" cy="756348"/>
          </a:xfrm>
        </p:spPr>
        <p:txBody>
          <a:bodyPr>
            <a:normAutofit/>
          </a:bodyPr>
          <a:lstStyle/>
          <a:p>
            <a:pPr marL="342900" indent="-342900">
              <a:buFont typeface="Arial" panose="020B0604020202020204" pitchFamily="34" charset="0"/>
              <a:buChar char="•"/>
            </a:pPr>
            <a:r>
              <a:rPr lang="cs-CZ" sz="2400" dirty="0" err="1"/>
              <a:t>Anwendung</a:t>
            </a:r>
            <a:r>
              <a:rPr lang="cs-CZ" sz="2400" dirty="0"/>
              <a:t> </a:t>
            </a:r>
            <a:r>
              <a:rPr lang="cs-CZ" sz="2400" dirty="0" err="1"/>
              <a:t>herunterladen</a:t>
            </a:r>
            <a:endParaRPr lang="cs-CZ" sz="2400" dirty="0"/>
          </a:p>
          <a:p>
            <a:endParaRPr lang="cs-CZ" sz="2400" dirty="0"/>
          </a:p>
          <a:p>
            <a:endParaRPr lang="cs-CZ" dirty="0"/>
          </a:p>
          <a:p>
            <a:endParaRPr lang="cs-CZ" dirty="0"/>
          </a:p>
          <a:p>
            <a:endParaRPr lang="cs-CZ" dirty="0"/>
          </a:p>
        </p:txBody>
      </p:sp>
      <p:pic>
        <p:nvPicPr>
          <p:cNvPr id="10" name="Obrázek 9">
            <a:extLst>
              <a:ext uri="{FF2B5EF4-FFF2-40B4-BE49-F238E27FC236}">
                <a16:creationId xmlns:a16="http://schemas.microsoft.com/office/drawing/2014/main" id="{441966EB-3136-42F3-8338-3F96F10F8475}"/>
              </a:ext>
            </a:extLst>
          </p:cNvPr>
          <p:cNvPicPr>
            <a:picLocks noChangeAspect="1"/>
          </p:cNvPicPr>
          <p:nvPr/>
        </p:nvPicPr>
        <p:blipFill rotWithShape="1">
          <a:blip r:embed="rId2"/>
          <a:srcRect l="14966" t="24218" r="77399" b="55588"/>
          <a:stretch/>
        </p:blipFill>
        <p:spPr>
          <a:xfrm>
            <a:off x="7043509" y="1235768"/>
            <a:ext cx="1074198" cy="1598035"/>
          </a:xfrm>
          <a:prstGeom prst="rect">
            <a:avLst/>
          </a:prstGeom>
        </p:spPr>
      </p:pic>
      <p:pic>
        <p:nvPicPr>
          <p:cNvPr id="12" name="Obrázek 11">
            <a:extLst>
              <a:ext uri="{FF2B5EF4-FFF2-40B4-BE49-F238E27FC236}">
                <a16:creationId xmlns:a16="http://schemas.microsoft.com/office/drawing/2014/main" id="{F1E84FC0-6A74-4B3F-85F7-453D0F4016FF}"/>
              </a:ext>
            </a:extLst>
          </p:cNvPr>
          <p:cNvPicPr>
            <a:picLocks noChangeAspect="1"/>
          </p:cNvPicPr>
          <p:nvPr/>
        </p:nvPicPr>
        <p:blipFill rotWithShape="1">
          <a:blip r:embed="rId3"/>
          <a:srcRect l="37580" t="21482" r="44436" b="24302"/>
          <a:stretch/>
        </p:blipFill>
        <p:spPr>
          <a:xfrm>
            <a:off x="4920921" y="3371114"/>
            <a:ext cx="1937128" cy="3284933"/>
          </a:xfrm>
          <a:prstGeom prst="rect">
            <a:avLst/>
          </a:prstGeom>
        </p:spPr>
      </p:pic>
      <p:pic>
        <p:nvPicPr>
          <p:cNvPr id="13" name="Obrázek 12">
            <a:extLst>
              <a:ext uri="{FF2B5EF4-FFF2-40B4-BE49-F238E27FC236}">
                <a16:creationId xmlns:a16="http://schemas.microsoft.com/office/drawing/2014/main" id="{A30351C2-A46A-45CA-A59C-7D0054CDEDFB}"/>
              </a:ext>
            </a:extLst>
          </p:cNvPr>
          <p:cNvPicPr>
            <a:picLocks noChangeAspect="1"/>
          </p:cNvPicPr>
          <p:nvPr/>
        </p:nvPicPr>
        <p:blipFill rotWithShape="1">
          <a:blip r:embed="rId4"/>
          <a:srcRect l="11462" t="21482" r="73307" b="24302"/>
          <a:stretch/>
        </p:blipFill>
        <p:spPr>
          <a:xfrm>
            <a:off x="8692170" y="1075274"/>
            <a:ext cx="1640614" cy="3284933"/>
          </a:xfrm>
          <a:prstGeom prst="rect">
            <a:avLst/>
          </a:prstGeom>
        </p:spPr>
      </p:pic>
      <p:pic>
        <p:nvPicPr>
          <p:cNvPr id="14" name="Obrázek 13">
            <a:extLst>
              <a:ext uri="{FF2B5EF4-FFF2-40B4-BE49-F238E27FC236}">
                <a16:creationId xmlns:a16="http://schemas.microsoft.com/office/drawing/2014/main" id="{BE3CCE29-AC99-4918-BCE4-7269438EFC66}"/>
              </a:ext>
            </a:extLst>
          </p:cNvPr>
          <p:cNvPicPr>
            <a:picLocks noChangeAspect="1"/>
          </p:cNvPicPr>
          <p:nvPr/>
        </p:nvPicPr>
        <p:blipFill rotWithShape="1">
          <a:blip r:embed="rId4"/>
          <a:srcRect l="28226" t="21482" r="56591" b="24302"/>
          <a:stretch/>
        </p:blipFill>
        <p:spPr>
          <a:xfrm>
            <a:off x="6981984" y="3270590"/>
            <a:ext cx="1635457" cy="3284933"/>
          </a:xfrm>
          <a:prstGeom prst="rect">
            <a:avLst/>
          </a:prstGeom>
        </p:spPr>
      </p:pic>
      <p:pic>
        <p:nvPicPr>
          <p:cNvPr id="15" name="Obrázek 14">
            <a:extLst>
              <a:ext uri="{FF2B5EF4-FFF2-40B4-BE49-F238E27FC236}">
                <a16:creationId xmlns:a16="http://schemas.microsoft.com/office/drawing/2014/main" id="{D285A140-CC9C-43B9-951A-AB15489B96DF}"/>
              </a:ext>
            </a:extLst>
          </p:cNvPr>
          <p:cNvPicPr>
            <a:picLocks noChangeAspect="1"/>
          </p:cNvPicPr>
          <p:nvPr/>
        </p:nvPicPr>
        <p:blipFill rotWithShape="1">
          <a:blip r:embed="rId5"/>
          <a:srcRect l="11129" t="20885" r="73387" b="24698"/>
          <a:stretch/>
        </p:blipFill>
        <p:spPr>
          <a:xfrm>
            <a:off x="10397199" y="3204838"/>
            <a:ext cx="1665716" cy="3292908"/>
          </a:xfrm>
          <a:prstGeom prst="rect">
            <a:avLst/>
          </a:prstGeom>
        </p:spPr>
      </p:pic>
      <p:sp>
        <p:nvSpPr>
          <p:cNvPr id="17" name="Zástupný symbol pro text 3">
            <a:extLst>
              <a:ext uri="{FF2B5EF4-FFF2-40B4-BE49-F238E27FC236}">
                <a16:creationId xmlns:a16="http://schemas.microsoft.com/office/drawing/2014/main" id="{B1E3E882-7A11-4A34-B682-F19A3A16D90D}"/>
              </a:ext>
            </a:extLst>
          </p:cNvPr>
          <p:cNvSpPr txBox="1">
            <a:spLocks/>
          </p:cNvSpPr>
          <p:nvPr/>
        </p:nvSpPr>
        <p:spPr>
          <a:xfrm>
            <a:off x="884084" y="2605181"/>
            <a:ext cx="4580545" cy="65887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r>
              <a:rPr lang="de-DE" sz="2400" dirty="0"/>
              <a:t>ein Foto erstellen und bearbeiten</a:t>
            </a:r>
            <a:endParaRPr lang="cs-CZ" sz="2400" dirty="0"/>
          </a:p>
          <a:p>
            <a:endParaRPr lang="cs-CZ" sz="2400" dirty="0"/>
          </a:p>
          <a:p>
            <a:endParaRPr lang="cs-CZ" dirty="0"/>
          </a:p>
          <a:p>
            <a:endParaRPr lang="cs-CZ" dirty="0"/>
          </a:p>
          <a:p>
            <a:endParaRPr lang="cs-CZ" dirty="0"/>
          </a:p>
        </p:txBody>
      </p:sp>
      <p:sp>
        <p:nvSpPr>
          <p:cNvPr id="19" name="Zástupný symbol pro text 3">
            <a:extLst>
              <a:ext uri="{FF2B5EF4-FFF2-40B4-BE49-F238E27FC236}">
                <a16:creationId xmlns:a16="http://schemas.microsoft.com/office/drawing/2014/main" id="{575DAAA8-2FD9-44FC-A289-66920A7268E5}"/>
              </a:ext>
            </a:extLst>
          </p:cNvPr>
          <p:cNvSpPr txBox="1">
            <a:spLocks/>
          </p:cNvSpPr>
          <p:nvPr/>
        </p:nvSpPr>
        <p:spPr>
          <a:xfrm>
            <a:off x="887214" y="3303603"/>
            <a:ext cx="4093227" cy="113306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r>
              <a:rPr lang="de-DE" sz="2400" dirty="0" smtClean="0"/>
              <a:t>Wählen</a:t>
            </a:r>
            <a:r>
              <a:rPr lang="cs-CZ" sz="2400" dirty="0" smtClean="0"/>
              <a:t> </a:t>
            </a:r>
            <a:r>
              <a:rPr lang="cs-CZ" sz="2400" dirty="0" err="1" smtClean="0"/>
              <a:t>sie</a:t>
            </a:r>
            <a:r>
              <a:rPr lang="de-DE" sz="2400" dirty="0" smtClean="0"/>
              <a:t> </a:t>
            </a:r>
            <a:r>
              <a:rPr lang="de-DE" sz="2400" dirty="0"/>
              <a:t>die Größe der Postkarte </a:t>
            </a:r>
            <a:r>
              <a:rPr lang="de-DE" sz="2400" dirty="0" smtClean="0"/>
              <a:t>aus</a:t>
            </a:r>
            <a:r>
              <a:rPr lang="cs-CZ" sz="2400" dirty="0" smtClean="0"/>
              <a:t>, </a:t>
            </a:r>
            <a:r>
              <a:rPr lang="cs-CZ" sz="2400" dirty="0" err="1" smtClean="0"/>
              <a:t>Platzierung</a:t>
            </a:r>
            <a:r>
              <a:rPr lang="cs-CZ" sz="2400" dirty="0" smtClean="0"/>
              <a:t>.</a:t>
            </a:r>
            <a:endParaRPr lang="cs-CZ" sz="2400" dirty="0"/>
          </a:p>
          <a:p>
            <a:endParaRPr lang="cs-CZ" dirty="0"/>
          </a:p>
          <a:p>
            <a:endParaRPr lang="cs-CZ" dirty="0"/>
          </a:p>
          <a:p>
            <a:endParaRPr lang="cs-CZ" dirty="0"/>
          </a:p>
        </p:txBody>
      </p:sp>
      <p:sp>
        <p:nvSpPr>
          <p:cNvPr id="20" name="Zástupný symbol pro text 3">
            <a:extLst>
              <a:ext uri="{FF2B5EF4-FFF2-40B4-BE49-F238E27FC236}">
                <a16:creationId xmlns:a16="http://schemas.microsoft.com/office/drawing/2014/main" id="{6D2ED89E-D687-45EA-9231-B7887F75D923}"/>
              </a:ext>
            </a:extLst>
          </p:cNvPr>
          <p:cNvSpPr txBox="1">
            <a:spLocks/>
          </p:cNvSpPr>
          <p:nvPr/>
        </p:nvSpPr>
        <p:spPr>
          <a:xfrm>
            <a:off x="887214" y="4398874"/>
            <a:ext cx="4093227" cy="6975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endParaRPr lang="cs-CZ" dirty="0"/>
          </a:p>
          <a:p>
            <a:endParaRPr lang="cs-CZ" dirty="0"/>
          </a:p>
          <a:p>
            <a:endParaRPr lang="cs-CZ" dirty="0"/>
          </a:p>
        </p:txBody>
      </p:sp>
      <p:sp>
        <p:nvSpPr>
          <p:cNvPr id="21" name="Zástupný symbol pro text 3">
            <a:extLst>
              <a:ext uri="{FF2B5EF4-FFF2-40B4-BE49-F238E27FC236}">
                <a16:creationId xmlns:a16="http://schemas.microsoft.com/office/drawing/2014/main" id="{F1D7CEBD-F898-48B0-8743-604D70E43652}"/>
              </a:ext>
            </a:extLst>
          </p:cNvPr>
          <p:cNvSpPr txBox="1">
            <a:spLocks/>
          </p:cNvSpPr>
          <p:nvPr/>
        </p:nvSpPr>
        <p:spPr>
          <a:xfrm>
            <a:off x="887214" y="4476212"/>
            <a:ext cx="4093227" cy="171503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r>
              <a:rPr lang="cs-CZ" sz="2400" dirty="0" err="1" smtClean="0"/>
              <a:t>Schreiben</a:t>
            </a:r>
            <a:r>
              <a:rPr lang="cs-CZ" sz="2400" dirty="0" smtClean="0"/>
              <a:t> </a:t>
            </a:r>
            <a:r>
              <a:rPr lang="cs-CZ" sz="2400" dirty="0" err="1" smtClean="0"/>
              <a:t>sie</a:t>
            </a:r>
            <a:r>
              <a:rPr lang="cs-CZ" sz="2400" dirty="0" smtClean="0"/>
              <a:t> den Text</a:t>
            </a:r>
            <a:endParaRPr lang="cs-CZ" sz="2400" dirty="0"/>
          </a:p>
          <a:p>
            <a:endParaRPr lang="cs-CZ" sz="2400" dirty="0"/>
          </a:p>
          <a:p>
            <a:endParaRPr lang="cs-CZ" dirty="0"/>
          </a:p>
          <a:p>
            <a:endParaRPr lang="cs-CZ" dirty="0"/>
          </a:p>
          <a:p>
            <a:endParaRPr lang="cs-CZ" dirty="0"/>
          </a:p>
        </p:txBody>
      </p:sp>
    </p:spTree>
    <p:extLst>
      <p:ext uri="{BB962C8B-B14F-4D97-AF65-F5344CB8AC3E}">
        <p14:creationId xmlns:p14="http://schemas.microsoft.com/office/powerpoint/2010/main" val="196412811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nodePh="1">
                                  <p:stCondLst>
                                    <p:cond delay="0"/>
                                  </p:stCondLst>
                                  <p:endCondLst>
                                    <p:cond evt="begin" delay="0">
                                      <p:tn val="39"/>
                                    </p:cond>
                                  </p:end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1000" fill="hold"/>
                                        <p:tgtEl>
                                          <p:spTgt spid="14"/>
                                        </p:tgtEl>
                                        <p:attrNameLst>
                                          <p:attrName>ppt_w</p:attrName>
                                        </p:attrNameLst>
                                      </p:cBhvr>
                                      <p:tavLst>
                                        <p:tav tm="0">
                                          <p:val>
                                            <p:fltVal val="0"/>
                                          </p:val>
                                        </p:tav>
                                        <p:tav tm="100000">
                                          <p:val>
                                            <p:strVal val="#ppt_w"/>
                                          </p:val>
                                        </p:tav>
                                      </p:tavLst>
                                    </p:anim>
                                    <p:anim calcmode="lin" valueType="num">
                                      <p:cBhvr>
                                        <p:cTn id="47" dur="1000" fill="hold"/>
                                        <p:tgtEl>
                                          <p:spTgt spid="14"/>
                                        </p:tgtEl>
                                        <p:attrNameLst>
                                          <p:attrName>ppt_h</p:attrName>
                                        </p:attrNameLst>
                                      </p:cBhvr>
                                      <p:tavLst>
                                        <p:tav tm="0">
                                          <p:val>
                                            <p:fltVal val="0"/>
                                          </p:val>
                                        </p:tav>
                                        <p:tav tm="100000">
                                          <p:val>
                                            <p:strVal val="#ppt_h"/>
                                          </p:val>
                                        </p:tav>
                                      </p:tavLst>
                                    </p:anim>
                                    <p:anim calcmode="lin" valueType="num">
                                      <p:cBhvr>
                                        <p:cTn id="48" dur="1000" fill="hold"/>
                                        <p:tgtEl>
                                          <p:spTgt spid="14"/>
                                        </p:tgtEl>
                                        <p:attrNameLst>
                                          <p:attrName>style.rotation</p:attrName>
                                        </p:attrNameLst>
                                      </p:cBhvr>
                                      <p:tavLst>
                                        <p:tav tm="0">
                                          <p:val>
                                            <p:fltVal val="90"/>
                                          </p:val>
                                        </p:tav>
                                        <p:tav tm="100000">
                                          <p:val>
                                            <p:fltVal val="0"/>
                                          </p:val>
                                        </p:tav>
                                      </p:tavLst>
                                    </p:anim>
                                    <p:animEffect transition="in" filter="fade">
                                      <p:cBhvr>
                                        <p:cTn id="49" dur="10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1000" fill="hold"/>
                                        <p:tgtEl>
                                          <p:spTgt spid="15"/>
                                        </p:tgtEl>
                                        <p:attrNameLst>
                                          <p:attrName>ppt_w</p:attrName>
                                        </p:attrNameLst>
                                      </p:cBhvr>
                                      <p:tavLst>
                                        <p:tav tm="0">
                                          <p:val>
                                            <p:fltVal val="0"/>
                                          </p:val>
                                        </p:tav>
                                        <p:tav tm="100000">
                                          <p:val>
                                            <p:strVal val="#ppt_w"/>
                                          </p:val>
                                        </p:tav>
                                      </p:tavLst>
                                    </p:anim>
                                    <p:anim calcmode="lin" valueType="num">
                                      <p:cBhvr>
                                        <p:cTn id="60" dur="1000" fill="hold"/>
                                        <p:tgtEl>
                                          <p:spTgt spid="15"/>
                                        </p:tgtEl>
                                        <p:attrNameLst>
                                          <p:attrName>ppt_h</p:attrName>
                                        </p:attrNameLst>
                                      </p:cBhvr>
                                      <p:tavLst>
                                        <p:tav tm="0">
                                          <p:val>
                                            <p:fltVal val="0"/>
                                          </p:val>
                                        </p:tav>
                                        <p:tav tm="100000">
                                          <p:val>
                                            <p:strVal val="#ppt_h"/>
                                          </p:val>
                                        </p:tav>
                                      </p:tavLst>
                                    </p:anim>
                                    <p:anim calcmode="lin" valueType="num">
                                      <p:cBhvr>
                                        <p:cTn id="61" dur="1000" fill="hold"/>
                                        <p:tgtEl>
                                          <p:spTgt spid="15"/>
                                        </p:tgtEl>
                                        <p:attrNameLst>
                                          <p:attrName>style.rotation</p:attrName>
                                        </p:attrNameLst>
                                      </p:cBhvr>
                                      <p:tavLst>
                                        <p:tav tm="0">
                                          <p:val>
                                            <p:fltVal val="90"/>
                                          </p:val>
                                        </p:tav>
                                        <p:tav tm="100000">
                                          <p:val>
                                            <p:fltVal val="0"/>
                                          </p:val>
                                        </p:tav>
                                      </p:tavLst>
                                    </p:anim>
                                    <p:animEffect transition="in" filter="fade">
                                      <p:cBhvr>
                                        <p:cTn id="6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a:extLst>
              <a:ext uri="{FF2B5EF4-FFF2-40B4-BE49-F238E27FC236}">
                <a16:creationId xmlns:a16="http://schemas.microsoft.com/office/drawing/2014/main" id="{D14FF514-C4C6-49D1-ADE5-D0B4BDE2CF27}"/>
              </a:ext>
            </a:extLst>
          </p:cNvPr>
          <p:cNvSpPr>
            <a:spLocks noGrp="1"/>
          </p:cNvSpPr>
          <p:nvPr>
            <p:ph type="body" sz="half" idx="2"/>
          </p:nvPr>
        </p:nvSpPr>
        <p:spPr>
          <a:xfrm>
            <a:off x="1146706" y="1269029"/>
            <a:ext cx="3558460" cy="775058"/>
          </a:xfrm>
        </p:spPr>
        <p:txBody>
          <a:bodyPr>
            <a:normAutofit/>
          </a:bodyPr>
          <a:lstStyle/>
          <a:p>
            <a:pPr marL="342900" indent="-342900">
              <a:buFont typeface="Arial" panose="020B0604020202020204" pitchFamily="34" charset="0"/>
              <a:buChar char="•"/>
            </a:pPr>
            <a:r>
              <a:rPr lang="cs-CZ" sz="2400" dirty="0" err="1" smtClean="0"/>
              <a:t>Adresse</a:t>
            </a:r>
            <a:r>
              <a:rPr lang="cs-CZ" sz="2400" dirty="0" smtClean="0"/>
              <a:t> </a:t>
            </a:r>
            <a:r>
              <a:rPr lang="cs-CZ" sz="2400" dirty="0" err="1" smtClean="0"/>
              <a:t>schreiben</a:t>
            </a:r>
            <a:endParaRPr lang="cs-CZ" sz="2400" dirty="0"/>
          </a:p>
          <a:p>
            <a:endParaRPr lang="cs-CZ" sz="2400" dirty="0"/>
          </a:p>
          <a:p>
            <a:endParaRPr lang="cs-CZ" dirty="0"/>
          </a:p>
          <a:p>
            <a:endParaRPr lang="cs-CZ" dirty="0"/>
          </a:p>
          <a:p>
            <a:endParaRPr lang="cs-CZ" dirty="0"/>
          </a:p>
        </p:txBody>
      </p:sp>
      <p:pic>
        <p:nvPicPr>
          <p:cNvPr id="16" name="Obrázek 15">
            <a:extLst>
              <a:ext uri="{FF2B5EF4-FFF2-40B4-BE49-F238E27FC236}">
                <a16:creationId xmlns:a16="http://schemas.microsoft.com/office/drawing/2014/main" id="{B0DC14FD-52F9-4BB4-A6A0-9B6C262D596B}"/>
              </a:ext>
            </a:extLst>
          </p:cNvPr>
          <p:cNvPicPr>
            <a:picLocks noChangeAspect="1"/>
          </p:cNvPicPr>
          <p:nvPr/>
        </p:nvPicPr>
        <p:blipFill rotWithShape="1">
          <a:blip r:embed="rId2"/>
          <a:srcRect l="27984" t="20788" r="56140" b="24794"/>
          <a:stretch/>
        </p:blipFill>
        <p:spPr>
          <a:xfrm>
            <a:off x="5527392" y="395767"/>
            <a:ext cx="1703757" cy="3284933"/>
          </a:xfrm>
          <a:prstGeom prst="rect">
            <a:avLst/>
          </a:prstGeom>
        </p:spPr>
      </p:pic>
      <p:pic>
        <p:nvPicPr>
          <p:cNvPr id="18" name="Obrázek 17">
            <a:extLst>
              <a:ext uri="{FF2B5EF4-FFF2-40B4-BE49-F238E27FC236}">
                <a16:creationId xmlns:a16="http://schemas.microsoft.com/office/drawing/2014/main" id="{0F87617C-EA1D-4C38-A2CC-470BBF5172C7}"/>
              </a:ext>
            </a:extLst>
          </p:cNvPr>
          <p:cNvPicPr>
            <a:picLocks noChangeAspect="1"/>
          </p:cNvPicPr>
          <p:nvPr/>
        </p:nvPicPr>
        <p:blipFill rotWithShape="1">
          <a:blip r:embed="rId3"/>
          <a:srcRect l="19919" t="20788" r="65081" b="25225"/>
          <a:stretch/>
        </p:blipFill>
        <p:spPr>
          <a:xfrm>
            <a:off x="8866544" y="395767"/>
            <a:ext cx="1622580" cy="3284933"/>
          </a:xfrm>
          <a:prstGeom prst="rect">
            <a:avLst/>
          </a:prstGeom>
        </p:spPr>
      </p:pic>
      <p:pic>
        <p:nvPicPr>
          <p:cNvPr id="2050" name="Picture 2" descr="https://www.sossusice.cz/galerie/53/IMG_20191111_103854.jpg">
            <a:extLst>
              <a:ext uri="{FF2B5EF4-FFF2-40B4-BE49-F238E27FC236}">
                <a16:creationId xmlns:a16="http://schemas.microsoft.com/office/drawing/2014/main" id="{0A2591C2-8505-4E50-AAA7-EB2FFB24EB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097" t="22777" r="9068" b="9495"/>
          <a:stretch/>
        </p:blipFill>
        <p:spPr bwMode="auto">
          <a:xfrm>
            <a:off x="6308577" y="4024219"/>
            <a:ext cx="3518379" cy="2523048"/>
          </a:xfrm>
          <a:prstGeom prst="rect">
            <a:avLst/>
          </a:prstGeom>
          <a:noFill/>
          <a:extLst>
            <a:ext uri="{909E8E84-426E-40DD-AFC4-6F175D3DCCD1}">
              <a14:hiddenFill xmlns:a14="http://schemas.microsoft.com/office/drawing/2010/main">
                <a:solidFill>
                  <a:srgbClr val="FFFFFF"/>
                </a:solidFill>
              </a14:hiddenFill>
            </a:ext>
          </a:extLst>
        </p:spPr>
      </p:pic>
      <p:sp>
        <p:nvSpPr>
          <p:cNvPr id="23" name="Zástupný symbol pro text 3">
            <a:extLst>
              <a:ext uri="{FF2B5EF4-FFF2-40B4-BE49-F238E27FC236}">
                <a16:creationId xmlns:a16="http://schemas.microsoft.com/office/drawing/2014/main" id="{103FE6AF-4108-4B0C-A77B-E3FB0325083C}"/>
              </a:ext>
            </a:extLst>
          </p:cNvPr>
          <p:cNvSpPr txBox="1">
            <a:spLocks/>
          </p:cNvSpPr>
          <p:nvPr/>
        </p:nvSpPr>
        <p:spPr>
          <a:xfrm>
            <a:off x="1121976" y="2242457"/>
            <a:ext cx="3929417" cy="957942"/>
          </a:xfrm>
          <a:prstGeom prst="rect">
            <a:avLst/>
          </a:prstGeom>
        </p:spPr>
        <p:txBody>
          <a:bodyPr vert="horz" lIns="91440" tIns="45720" rIns="91440" bIns="45720" rtlCol="0">
            <a:normAutofit lnSpcReduction="10000"/>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r>
              <a:rPr lang="cs-CZ" sz="2400" dirty="0" err="1"/>
              <a:t>Schriftart</a:t>
            </a:r>
            <a:r>
              <a:rPr lang="cs-CZ" sz="2400" dirty="0"/>
              <a:t> </a:t>
            </a:r>
            <a:r>
              <a:rPr lang="cs-CZ" sz="2400" dirty="0" err="1"/>
              <a:t>und</a:t>
            </a:r>
            <a:r>
              <a:rPr lang="cs-CZ" sz="2400" dirty="0"/>
              <a:t> </a:t>
            </a:r>
            <a:r>
              <a:rPr lang="cs-CZ" sz="2400" dirty="0" err="1"/>
              <a:t>Farbe</a:t>
            </a:r>
            <a:r>
              <a:rPr lang="cs-CZ" sz="2400" dirty="0"/>
              <a:t> </a:t>
            </a:r>
            <a:r>
              <a:rPr lang="cs-CZ" sz="2400" dirty="0" err="1"/>
              <a:t>anpassen</a:t>
            </a:r>
            <a:endParaRPr lang="cs-CZ" sz="2400" dirty="0"/>
          </a:p>
          <a:p>
            <a:endParaRPr lang="cs-CZ" dirty="0"/>
          </a:p>
          <a:p>
            <a:endParaRPr lang="cs-CZ" dirty="0"/>
          </a:p>
          <a:p>
            <a:endParaRPr lang="cs-CZ" dirty="0"/>
          </a:p>
        </p:txBody>
      </p:sp>
      <p:sp>
        <p:nvSpPr>
          <p:cNvPr id="24" name="Zástupný symbol pro text 3">
            <a:extLst>
              <a:ext uri="{FF2B5EF4-FFF2-40B4-BE49-F238E27FC236}">
                <a16:creationId xmlns:a16="http://schemas.microsoft.com/office/drawing/2014/main" id="{22ACFA73-1AE3-4A2F-ACF5-A90FA1EBBDC6}"/>
              </a:ext>
            </a:extLst>
          </p:cNvPr>
          <p:cNvSpPr txBox="1">
            <a:spLocks/>
          </p:cNvSpPr>
          <p:nvPr/>
        </p:nvSpPr>
        <p:spPr>
          <a:xfrm>
            <a:off x="1146706" y="2585175"/>
            <a:ext cx="3558460" cy="104756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endParaRPr lang="cs-CZ" sz="2400" dirty="0"/>
          </a:p>
          <a:p>
            <a:endParaRPr lang="cs-CZ" dirty="0"/>
          </a:p>
          <a:p>
            <a:endParaRPr lang="cs-CZ" dirty="0"/>
          </a:p>
          <a:p>
            <a:endParaRPr lang="cs-CZ" dirty="0"/>
          </a:p>
        </p:txBody>
      </p:sp>
      <p:sp>
        <p:nvSpPr>
          <p:cNvPr id="25" name="Zástupný symbol pro text 3">
            <a:extLst>
              <a:ext uri="{FF2B5EF4-FFF2-40B4-BE49-F238E27FC236}">
                <a16:creationId xmlns:a16="http://schemas.microsoft.com/office/drawing/2014/main" id="{970FBCAF-9CF2-49C6-BF6D-D0D846859115}"/>
              </a:ext>
            </a:extLst>
          </p:cNvPr>
          <p:cNvSpPr txBox="1">
            <a:spLocks/>
          </p:cNvSpPr>
          <p:nvPr/>
        </p:nvSpPr>
        <p:spPr>
          <a:xfrm>
            <a:off x="1146706" y="3816071"/>
            <a:ext cx="4380686" cy="104756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r>
              <a:rPr lang="de-DE" sz="2400" dirty="0"/>
              <a:t>Wir zahlen online und versenden</a:t>
            </a:r>
            <a:endParaRPr lang="cs-CZ" sz="2400" dirty="0"/>
          </a:p>
          <a:p>
            <a:endParaRPr lang="cs-CZ" sz="2400" dirty="0"/>
          </a:p>
          <a:p>
            <a:endParaRPr lang="cs-CZ" dirty="0"/>
          </a:p>
          <a:p>
            <a:endParaRPr lang="cs-CZ" dirty="0"/>
          </a:p>
          <a:p>
            <a:endParaRPr lang="cs-CZ" dirty="0"/>
          </a:p>
        </p:txBody>
      </p:sp>
      <p:sp>
        <p:nvSpPr>
          <p:cNvPr id="26" name="Zástupný symbol pro text 3">
            <a:extLst>
              <a:ext uri="{FF2B5EF4-FFF2-40B4-BE49-F238E27FC236}">
                <a16:creationId xmlns:a16="http://schemas.microsoft.com/office/drawing/2014/main" id="{916D5F6C-A8C2-4C45-AECF-9398CD541F7D}"/>
              </a:ext>
            </a:extLst>
          </p:cNvPr>
          <p:cNvSpPr txBox="1">
            <a:spLocks/>
          </p:cNvSpPr>
          <p:nvPr/>
        </p:nvSpPr>
        <p:spPr>
          <a:xfrm>
            <a:off x="1121977" y="5404722"/>
            <a:ext cx="4380687" cy="114254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r>
              <a:rPr lang="de-DE" sz="2400" dirty="0"/>
              <a:t>Die Post druckt und verschickt die Postkarte</a:t>
            </a:r>
            <a:endParaRPr lang="cs-CZ" sz="2400" dirty="0"/>
          </a:p>
          <a:p>
            <a:endParaRPr lang="cs-CZ" sz="2400" dirty="0"/>
          </a:p>
          <a:p>
            <a:endParaRPr lang="cs-CZ" dirty="0"/>
          </a:p>
          <a:p>
            <a:endParaRPr lang="cs-CZ" dirty="0"/>
          </a:p>
          <a:p>
            <a:endParaRPr lang="cs-CZ" dirty="0"/>
          </a:p>
        </p:txBody>
      </p:sp>
    </p:spTree>
    <p:extLst>
      <p:ext uri="{BB962C8B-B14F-4D97-AF65-F5344CB8AC3E}">
        <p14:creationId xmlns:p14="http://schemas.microsoft.com/office/powerpoint/2010/main" val="80262805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nodePh="1">
                                  <p:stCondLst>
                                    <p:cond delay="0"/>
                                  </p:stCondLst>
                                  <p:endCondLst>
                                    <p:cond evt="begin" delay="0">
                                      <p:tn val="18"/>
                                    </p:cond>
                                  </p:end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fltVal val="0"/>
                                          </p:val>
                                        </p:tav>
                                        <p:tav tm="100000">
                                          <p:val>
                                            <p:strVal val="#ppt_w"/>
                                          </p:val>
                                        </p:tav>
                                      </p:tavLst>
                                    </p:anim>
                                    <p:anim calcmode="lin" valueType="num">
                                      <p:cBhvr>
                                        <p:cTn id="26" dur="1000" fill="hold"/>
                                        <p:tgtEl>
                                          <p:spTgt spid="18"/>
                                        </p:tgtEl>
                                        <p:attrNameLst>
                                          <p:attrName>ppt_h</p:attrName>
                                        </p:attrNameLst>
                                      </p:cBhvr>
                                      <p:tavLst>
                                        <p:tav tm="0">
                                          <p:val>
                                            <p:fltVal val="0"/>
                                          </p:val>
                                        </p:tav>
                                        <p:tav tm="100000">
                                          <p:val>
                                            <p:strVal val="#ppt_h"/>
                                          </p:val>
                                        </p:tav>
                                      </p:tavLst>
                                    </p:anim>
                                    <p:anim calcmode="lin" valueType="num">
                                      <p:cBhvr>
                                        <p:cTn id="27" dur="1000" fill="hold"/>
                                        <p:tgtEl>
                                          <p:spTgt spid="18"/>
                                        </p:tgtEl>
                                        <p:attrNameLst>
                                          <p:attrName>style.rotation</p:attrName>
                                        </p:attrNameLst>
                                      </p:cBhvr>
                                      <p:tavLst>
                                        <p:tav tm="0">
                                          <p:val>
                                            <p:fltVal val="90"/>
                                          </p:val>
                                        </p:tav>
                                        <p:tav tm="100000">
                                          <p:val>
                                            <p:fltVal val="0"/>
                                          </p:val>
                                        </p:tav>
                                      </p:tavLst>
                                    </p:anim>
                                    <p:animEffect transition="in" filter="fade">
                                      <p:cBhvr>
                                        <p:cTn id="28" dur="10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050"/>
                                        </p:tgtEl>
                                        <p:attrNameLst>
                                          <p:attrName>style.visibility</p:attrName>
                                        </p:attrNameLst>
                                      </p:cBhvr>
                                      <p:to>
                                        <p:strVal val="visible"/>
                                      </p:to>
                                    </p:set>
                                    <p:anim calcmode="lin" valueType="num">
                                      <p:cBhvr>
                                        <p:cTn id="43" dur="500" fill="hold"/>
                                        <p:tgtEl>
                                          <p:spTgt spid="2050"/>
                                        </p:tgtEl>
                                        <p:attrNameLst>
                                          <p:attrName>ppt_w</p:attrName>
                                        </p:attrNameLst>
                                      </p:cBhvr>
                                      <p:tavLst>
                                        <p:tav tm="0">
                                          <p:val>
                                            <p:fltVal val="0"/>
                                          </p:val>
                                        </p:tav>
                                        <p:tav tm="100000">
                                          <p:val>
                                            <p:strVal val="#ppt_w"/>
                                          </p:val>
                                        </p:tav>
                                      </p:tavLst>
                                    </p:anim>
                                    <p:anim calcmode="lin" valueType="num">
                                      <p:cBhvr>
                                        <p:cTn id="44" dur="500" fill="hold"/>
                                        <p:tgtEl>
                                          <p:spTgt spid="2050"/>
                                        </p:tgtEl>
                                        <p:attrNameLst>
                                          <p:attrName>ppt_h</p:attrName>
                                        </p:attrNameLst>
                                      </p:cBhvr>
                                      <p:tavLst>
                                        <p:tav tm="0">
                                          <p:val>
                                            <p:fltVal val="0"/>
                                          </p:val>
                                        </p:tav>
                                        <p:tav tm="100000">
                                          <p:val>
                                            <p:strVal val="#ppt_h"/>
                                          </p:val>
                                        </p:tav>
                                      </p:tavLst>
                                    </p:anim>
                                    <p:animEffect transition="in" filter="fade">
                                      <p:cBhvr>
                                        <p:cTn id="4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A68BCC-F9E7-43AE-932F-9C636A338C00}"/>
              </a:ext>
            </a:extLst>
          </p:cNvPr>
          <p:cNvSpPr>
            <a:spLocks noGrp="1"/>
          </p:cNvSpPr>
          <p:nvPr>
            <p:ph type="title"/>
          </p:nvPr>
        </p:nvSpPr>
        <p:spPr>
          <a:xfrm>
            <a:off x="1322771" y="328474"/>
            <a:ext cx="9925237" cy="1162975"/>
          </a:xfrm>
        </p:spPr>
        <p:txBody>
          <a:bodyPr>
            <a:normAutofit/>
          </a:bodyPr>
          <a:lstStyle/>
          <a:p>
            <a:r>
              <a:rPr lang="cs-CZ" b="1" dirty="0"/>
              <a:t>3.2 </a:t>
            </a:r>
            <a:r>
              <a:rPr lang="de-DE" b="1" dirty="0"/>
              <a:t>Integration und Verarbeitung digitaler Inhalte</a:t>
            </a:r>
            <a:endParaRPr lang="cs-CZ" b="1" dirty="0"/>
          </a:p>
        </p:txBody>
      </p:sp>
      <p:sp>
        <p:nvSpPr>
          <p:cNvPr id="3" name="Zástupný symbol pro obsah 2">
            <a:extLst>
              <a:ext uri="{FF2B5EF4-FFF2-40B4-BE49-F238E27FC236}">
                <a16:creationId xmlns:a16="http://schemas.microsoft.com/office/drawing/2014/main" id="{AB240CB0-A304-4DF3-8181-CEFAE198E831}"/>
              </a:ext>
            </a:extLst>
          </p:cNvPr>
          <p:cNvSpPr>
            <a:spLocks noGrp="1"/>
          </p:cNvSpPr>
          <p:nvPr>
            <p:ph sz="half" idx="1"/>
          </p:nvPr>
        </p:nvSpPr>
        <p:spPr>
          <a:xfrm>
            <a:off x="1003178" y="1624614"/>
            <a:ext cx="10706470" cy="1083188"/>
          </a:xfrm>
        </p:spPr>
        <p:txBody>
          <a:bodyPr>
            <a:normAutofit fontScale="85000" lnSpcReduction="10000"/>
          </a:bodyPr>
          <a:lstStyle/>
          <a:p>
            <a:pPr marL="0" indent="0">
              <a:buNone/>
            </a:pPr>
            <a:r>
              <a:rPr lang="de-DE" dirty="0"/>
              <a:t>Können wir neue Inhalte (Informationen, Wissen, Wissen) in bestehende digitale Inhalte modifizieren, verfeinern, verbessern und integrieren, um so originelle und relevante Inhalte zu schaffen?</a:t>
            </a:r>
            <a:endParaRPr lang="cs-CZ" dirty="0"/>
          </a:p>
        </p:txBody>
      </p:sp>
      <p:sp>
        <p:nvSpPr>
          <p:cNvPr id="4" name="Zástupný symbol pro obsah 3">
            <a:extLst>
              <a:ext uri="{FF2B5EF4-FFF2-40B4-BE49-F238E27FC236}">
                <a16:creationId xmlns:a16="http://schemas.microsoft.com/office/drawing/2014/main" id="{D529E421-051D-4A8F-8E52-35D6FACADEE9}"/>
              </a:ext>
            </a:extLst>
          </p:cNvPr>
          <p:cNvSpPr>
            <a:spLocks noGrp="1"/>
          </p:cNvSpPr>
          <p:nvPr>
            <p:ph sz="half" idx="2"/>
          </p:nvPr>
        </p:nvSpPr>
        <p:spPr>
          <a:xfrm>
            <a:off x="1003178" y="2707802"/>
            <a:ext cx="1740023" cy="605542"/>
          </a:xfrm>
        </p:spPr>
        <p:txBody>
          <a:bodyPr>
            <a:normAutofit fontScale="85000" lnSpcReduction="10000"/>
          </a:bodyPr>
          <a:lstStyle/>
          <a:p>
            <a:r>
              <a:rPr lang="cs-CZ" dirty="0" smtClean="0"/>
              <a:t>Texte</a:t>
            </a:r>
            <a:endParaRPr lang="cs-CZ" dirty="0"/>
          </a:p>
          <a:p>
            <a:pPr marL="0" indent="0">
              <a:buNone/>
            </a:pPr>
            <a:endParaRPr lang="cs-CZ" dirty="0"/>
          </a:p>
          <a:p>
            <a:endParaRPr lang="cs-CZ" dirty="0"/>
          </a:p>
        </p:txBody>
      </p:sp>
      <p:pic>
        <p:nvPicPr>
          <p:cNvPr id="5" name="Obrázek 4">
            <a:extLst>
              <a:ext uri="{FF2B5EF4-FFF2-40B4-BE49-F238E27FC236}">
                <a16:creationId xmlns:a16="http://schemas.microsoft.com/office/drawing/2014/main" id="{C4894478-1F74-47A6-8B4B-9414E839211B}"/>
              </a:ext>
            </a:extLst>
          </p:cNvPr>
          <p:cNvPicPr>
            <a:picLocks noChangeAspect="1"/>
          </p:cNvPicPr>
          <p:nvPr/>
        </p:nvPicPr>
        <p:blipFill rotWithShape="1">
          <a:blip r:embed="rId2"/>
          <a:srcRect l="18592" t="12038" r="50850" b="57670"/>
          <a:stretch/>
        </p:blipFill>
        <p:spPr>
          <a:xfrm>
            <a:off x="2457518" y="3000675"/>
            <a:ext cx="3184128" cy="1484656"/>
          </a:xfrm>
          <a:prstGeom prst="rect">
            <a:avLst/>
          </a:prstGeom>
        </p:spPr>
      </p:pic>
      <p:pic>
        <p:nvPicPr>
          <p:cNvPr id="6" name="Obrázek 5">
            <a:extLst>
              <a:ext uri="{FF2B5EF4-FFF2-40B4-BE49-F238E27FC236}">
                <a16:creationId xmlns:a16="http://schemas.microsoft.com/office/drawing/2014/main" id="{50A2FC88-673C-472A-A3C2-EC7DCB62C88C}"/>
              </a:ext>
            </a:extLst>
          </p:cNvPr>
          <p:cNvPicPr>
            <a:picLocks noChangeAspect="1"/>
          </p:cNvPicPr>
          <p:nvPr/>
        </p:nvPicPr>
        <p:blipFill rotWithShape="1">
          <a:blip r:embed="rId2"/>
          <a:srcRect l="50000" t="11909" r="19689" b="57800"/>
          <a:stretch/>
        </p:blipFill>
        <p:spPr>
          <a:xfrm>
            <a:off x="7987175" y="3000675"/>
            <a:ext cx="3106724" cy="1427895"/>
          </a:xfrm>
          <a:prstGeom prst="rect">
            <a:avLst/>
          </a:prstGeom>
        </p:spPr>
      </p:pic>
      <p:pic>
        <p:nvPicPr>
          <p:cNvPr id="7" name="Obrázek 6">
            <a:extLst>
              <a:ext uri="{FF2B5EF4-FFF2-40B4-BE49-F238E27FC236}">
                <a16:creationId xmlns:a16="http://schemas.microsoft.com/office/drawing/2014/main" id="{53F82FFC-9529-45A2-A059-340187EBCB36}"/>
              </a:ext>
            </a:extLst>
          </p:cNvPr>
          <p:cNvPicPr>
            <a:picLocks noChangeAspect="1"/>
          </p:cNvPicPr>
          <p:nvPr/>
        </p:nvPicPr>
        <p:blipFill rotWithShape="1">
          <a:blip r:embed="rId2"/>
          <a:srcRect l="18641" t="43139" r="50801" b="26570"/>
          <a:stretch/>
        </p:blipFill>
        <p:spPr>
          <a:xfrm>
            <a:off x="2457518" y="5072742"/>
            <a:ext cx="3184128" cy="1525249"/>
          </a:xfrm>
          <a:prstGeom prst="rect">
            <a:avLst/>
          </a:prstGeom>
        </p:spPr>
      </p:pic>
      <p:pic>
        <p:nvPicPr>
          <p:cNvPr id="8" name="Obrázek 7">
            <a:extLst>
              <a:ext uri="{FF2B5EF4-FFF2-40B4-BE49-F238E27FC236}">
                <a16:creationId xmlns:a16="http://schemas.microsoft.com/office/drawing/2014/main" id="{930D2361-C1D8-477D-BE04-3B4E3D09A904}"/>
              </a:ext>
            </a:extLst>
          </p:cNvPr>
          <p:cNvPicPr>
            <a:picLocks noChangeAspect="1"/>
          </p:cNvPicPr>
          <p:nvPr/>
        </p:nvPicPr>
        <p:blipFill rotWithShape="1">
          <a:blip r:embed="rId2"/>
          <a:srcRect l="50000" t="43139" r="19785" b="26122"/>
          <a:stretch/>
        </p:blipFill>
        <p:spPr>
          <a:xfrm>
            <a:off x="7987175" y="5072742"/>
            <a:ext cx="3106724" cy="1527583"/>
          </a:xfrm>
          <a:prstGeom prst="rect">
            <a:avLst/>
          </a:prstGeom>
        </p:spPr>
      </p:pic>
      <p:sp>
        <p:nvSpPr>
          <p:cNvPr id="9" name="Zástupný symbol pro obsah 3">
            <a:extLst>
              <a:ext uri="{FF2B5EF4-FFF2-40B4-BE49-F238E27FC236}">
                <a16:creationId xmlns:a16="http://schemas.microsoft.com/office/drawing/2014/main" id="{77EC7939-4563-4840-9F9C-35B6DE6DFE8A}"/>
              </a:ext>
            </a:extLst>
          </p:cNvPr>
          <p:cNvSpPr txBox="1">
            <a:spLocks/>
          </p:cNvSpPr>
          <p:nvPr/>
        </p:nvSpPr>
        <p:spPr>
          <a:xfrm>
            <a:off x="6158144" y="2682167"/>
            <a:ext cx="1740023" cy="71021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cs-CZ" dirty="0" err="1" smtClean="0"/>
              <a:t>Bilder</a:t>
            </a:r>
            <a:endParaRPr lang="cs-CZ" dirty="0"/>
          </a:p>
          <a:p>
            <a:pPr marL="0" indent="0">
              <a:buNone/>
            </a:pPr>
            <a:endParaRPr lang="cs-CZ" dirty="0"/>
          </a:p>
          <a:p>
            <a:pPr marL="0" indent="0">
              <a:buNone/>
            </a:pPr>
            <a:endParaRPr lang="cs-CZ" dirty="0"/>
          </a:p>
        </p:txBody>
      </p:sp>
      <p:sp>
        <p:nvSpPr>
          <p:cNvPr id="10" name="Zástupný symbol pro obsah 3">
            <a:extLst>
              <a:ext uri="{FF2B5EF4-FFF2-40B4-BE49-F238E27FC236}">
                <a16:creationId xmlns:a16="http://schemas.microsoft.com/office/drawing/2014/main" id="{82FAA5B9-28D7-4BDC-BA58-7AB15017FAD2}"/>
              </a:ext>
            </a:extLst>
          </p:cNvPr>
          <p:cNvSpPr txBox="1">
            <a:spLocks/>
          </p:cNvSpPr>
          <p:nvPr/>
        </p:nvSpPr>
        <p:spPr>
          <a:xfrm>
            <a:off x="6247152" y="4822570"/>
            <a:ext cx="1740023" cy="51373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cs-CZ" dirty="0" err="1" smtClean="0"/>
              <a:t>Geräusche</a:t>
            </a:r>
            <a:endParaRPr lang="cs-CZ" dirty="0"/>
          </a:p>
          <a:p>
            <a:endParaRPr lang="cs-CZ" dirty="0"/>
          </a:p>
        </p:txBody>
      </p:sp>
      <p:sp>
        <p:nvSpPr>
          <p:cNvPr id="11" name="Zástupný symbol pro obsah 3">
            <a:extLst>
              <a:ext uri="{FF2B5EF4-FFF2-40B4-BE49-F238E27FC236}">
                <a16:creationId xmlns:a16="http://schemas.microsoft.com/office/drawing/2014/main" id="{EA0E0F9C-C7E1-4A6C-A7DE-34BEC65A1181}"/>
              </a:ext>
            </a:extLst>
          </p:cNvPr>
          <p:cNvSpPr txBox="1">
            <a:spLocks/>
          </p:cNvSpPr>
          <p:nvPr/>
        </p:nvSpPr>
        <p:spPr>
          <a:xfrm>
            <a:off x="1003178" y="4822570"/>
            <a:ext cx="1740023" cy="72685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cs-CZ" dirty="0"/>
              <a:t>Video</a:t>
            </a:r>
          </a:p>
          <a:p>
            <a:pPr marL="0" indent="0">
              <a:buNone/>
            </a:pPr>
            <a:endParaRPr lang="cs-CZ" dirty="0"/>
          </a:p>
          <a:p>
            <a:endParaRPr lang="cs-CZ" dirty="0"/>
          </a:p>
        </p:txBody>
      </p:sp>
    </p:spTree>
    <p:extLst>
      <p:ext uri="{BB962C8B-B14F-4D97-AF65-F5344CB8AC3E}">
        <p14:creationId xmlns:p14="http://schemas.microsoft.com/office/powerpoint/2010/main" val="282150230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animEffect transition="in" filter="fade">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a:extLst>
              <a:ext uri="{FF2B5EF4-FFF2-40B4-BE49-F238E27FC236}">
                <a16:creationId xmlns:a16="http://schemas.microsoft.com/office/drawing/2014/main" id="{D14FF514-C4C6-49D1-ADE5-D0B4BDE2CF27}"/>
              </a:ext>
            </a:extLst>
          </p:cNvPr>
          <p:cNvSpPr>
            <a:spLocks noGrp="1"/>
          </p:cNvSpPr>
          <p:nvPr>
            <p:ph type="body" sz="half" idx="2"/>
          </p:nvPr>
        </p:nvSpPr>
        <p:spPr>
          <a:xfrm>
            <a:off x="962811" y="1171853"/>
            <a:ext cx="5612159" cy="706341"/>
          </a:xfrm>
        </p:spPr>
        <p:txBody>
          <a:bodyPr>
            <a:noAutofit/>
          </a:bodyPr>
          <a:lstStyle/>
          <a:p>
            <a:r>
              <a:rPr lang="cs-CZ" sz="2400" dirty="0" smtClean="0"/>
              <a:t>Es </a:t>
            </a:r>
            <a:r>
              <a:rPr lang="cs-CZ" sz="2400" dirty="0" err="1" smtClean="0"/>
              <a:t>is</a:t>
            </a:r>
            <a:r>
              <a:rPr lang="de-DE" sz="2400" dirty="0" smtClean="0"/>
              <a:t>t </a:t>
            </a:r>
            <a:r>
              <a:rPr lang="de-DE" sz="2400" dirty="0"/>
              <a:t>möglich</a:t>
            </a:r>
            <a:r>
              <a:rPr lang="de-DE" sz="2400" dirty="0" smtClean="0"/>
              <a:t>:</a:t>
            </a:r>
            <a:endParaRPr lang="cs-CZ" sz="2400" dirty="0" smtClean="0"/>
          </a:p>
          <a:p>
            <a:r>
              <a:rPr lang="de-DE" sz="2400" dirty="0" smtClean="0"/>
              <a:t>frei erstellen</a:t>
            </a:r>
            <a:endParaRPr lang="cs-CZ" sz="2400" dirty="0" smtClean="0"/>
          </a:p>
          <a:p>
            <a:r>
              <a:rPr lang="de-DE" sz="2400" dirty="0" smtClean="0"/>
              <a:t>Daten </a:t>
            </a:r>
            <a:r>
              <a:rPr lang="de-DE" sz="2400" dirty="0"/>
              <a:t>bearbeiten und </a:t>
            </a:r>
            <a:r>
              <a:rPr lang="de-DE" sz="2400" dirty="0" smtClean="0"/>
              <a:t>verknüpfen</a:t>
            </a:r>
            <a:endParaRPr lang="cs-CZ" sz="2400" dirty="0" smtClean="0"/>
          </a:p>
          <a:p>
            <a:r>
              <a:rPr lang="de-DE" sz="2400" dirty="0" smtClean="0"/>
              <a:t>Fotos bearbeiten</a:t>
            </a:r>
            <a:endParaRPr lang="cs-CZ" sz="2400" dirty="0" smtClean="0"/>
          </a:p>
          <a:p>
            <a:r>
              <a:rPr lang="de-DE" sz="2400" dirty="0" smtClean="0"/>
              <a:t>Musik </a:t>
            </a:r>
            <a:r>
              <a:rPr lang="de-DE" sz="2400" dirty="0"/>
              <a:t>und Untertitel in Videos </a:t>
            </a:r>
            <a:r>
              <a:rPr lang="cs-CZ" sz="2400" dirty="0" err="1" smtClean="0"/>
              <a:t>einfügen</a:t>
            </a:r>
            <a:endParaRPr lang="cs-CZ" sz="2400" dirty="0" smtClean="0"/>
          </a:p>
          <a:p>
            <a:r>
              <a:rPr lang="de-DE" sz="2400" dirty="0" smtClean="0"/>
              <a:t>eigene </a:t>
            </a:r>
            <a:r>
              <a:rPr lang="de-DE" sz="2400" dirty="0"/>
              <a:t>Kommentare </a:t>
            </a:r>
            <a:r>
              <a:rPr lang="de-DE" sz="2400" dirty="0" smtClean="0"/>
              <a:t>hochladen</a:t>
            </a:r>
            <a:endParaRPr lang="cs-CZ" sz="2400" dirty="0" smtClean="0"/>
          </a:p>
          <a:p>
            <a:r>
              <a:rPr lang="de-DE" sz="2400" dirty="0" smtClean="0"/>
              <a:t>grafische </a:t>
            </a:r>
            <a:r>
              <a:rPr lang="de-DE" sz="2400" dirty="0"/>
              <a:t>Symbole, Texte, </a:t>
            </a:r>
            <a:r>
              <a:rPr lang="de-DE" sz="2400" dirty="0" smtClean="0"/>
              <a:t>Bilder</a:t>
            </a:r>
            <a:r>
              <a:rPr lang="cs-CZ" sz="2400" dirty="0" smtClean="0"/>
              <a:t> </a:t>
            </a:r>
            <a:r>
              <a:rPr lang="cs-CZ" sz="2400" dirty="0" err="1" smtClean="0"/>
              <a:t>kombinieren</a:t>
            </a:r>
            <a:endParaRPr lang="cs-CZ" sz="2400" dirty="0" smtClean="0"/>
          </a:p>
          <a:p>
            <a:r>
              <a:rPr lang="de-DE" sz="2400" dirty="0" smtClean="0"/>
              <a:t>dann </a:t>
            </a:r>
            <a:r>
              <a:rPr lang="de-DE" sz="2400" dirty="0"/>
              <a:t>alles präsentieren</a:t>
            </a:r>
            <a:endParaRPr lang="cs-CZ" sz="2400" dirty="0"/>
          </a:p>
          <a:p>
            <a:endParaRPr lang="cs-CZ" sz="2400" dirty="0"/>
          </a:p>
        </p:txBody>
      </p:sp>
      <p:sp>
        <p:nvSpPr>
          <p:cNvPr id="5" name="Zástupný symbol pro text 3">
            <a:extLst>
              <a:ext uri="{FF2B5EF4-FFF2-40B4-BE49-F238E27FC236}">
                <a16:creationId xmlns:a16="http://schemas.microsoft.com/office/drawing/2014/main" id="{7B4F233D-56D2-4F6F-A386-B79643E9BF47}"/>
              </a:ext>
            </a:extLst>
          </p:cNvPr>
          <p:cNvSpPr txBox="1">
            <a:spLocks/>
          </p:cNvSpPr>
          <p:nvPr/>
        </p:nvSpPr>
        <p:spPr>
          <a:xfrm>
            <a:off x="962812" y="478736"/>
            <a:ext cx="10366574" cy="693117"/>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endParaRPr lang="cs-CZ" sz="2400" dirty="0"/>
          </a:p>
        </p:txBody>
      </p:sp>
      <p:pic>
        <p:nvPicPr>
          <p:cNvPr id="9" name="Obrázek 8">
            <a:extLst>
              <a:ext uri="{FF2B5EF4-FFF2-40B4-BE49-F238E27FC236}">
                <a16:creationId xmlns:a16="http://schemas.microsoft.com/office/drawing/2014/main" id="{2994694C-640C-443F-B988-640C4AD1BA63}"/>
              </a:ext>
            </a:extLst>
          </p:cNvPr>
          <p:cNvPicPr>
            <a:picLocks noChangeAspect="1"/>
          </p:cNvPicPr>
          <p:nvPr/>
        </p:nvPicPr>
        <p:blipFill rotWithShape="1">
          <a:blip r:embed="rId2"/>
          <a:srcRect l="60655" t="21359" r="19758" b="43689"/>
          <a:stretch/>
        </p:blipFill>
        <p:spPr>
          <a:xfrm>
            <a:off x="6878211" y="1056856"/>
            <a:ext cx="1830783" cy="1232897"/>
          </a:xfrm>
          <a:prstGeom prst="rect">
            <a:avLst/>
          </a:prstGeom>
        </p:spPr>
      </p:pic>
      <p:pic>
        <p:nvPicPr>
          <p:cNvPr id="10" name="Obrázek 9">
            <a:extLst>
              <a:ext uri="{FF2B5EF4-FFF2-40B4-BE49-F238E27FC236}">
                <a16:creationId xmlns:a16="http://schemas.microsoft.com/office/drawing/2014/main" id="{1DD5D8ED-9838-4F44-A194-8554F53949C8}"/>
              </a:ext>
            </a:extLst>
          </p:cNvPr>
          <p:cNvPicPr>
            <a:picLocks noChangeAspect="1"/>
          </p:cNvPicPr>
          <p:nvPr/>
        </p:nvPicPr>
        <p:blipFill rotWithShape="1">
          <a:blip r:embed="rId2"/>
          <a:srcRect l="19223" t="12427" r="61190" b="67767"/>
          <a:stretch/>
        </p:blipFill>
        <p:spPr>
          <a:xfrm>
            <a:off x="9633748" y="2756462"/>
            <a:ext cx="2388095" cy="1358284"/>
          </a:xfrm>
          <a:prstGeom prst="rect">
            <a:avLst/>
          </a:prstGeom>
        </p:spPr>
      </p:pic>
      <p:sp>
        <p:nvSpPr>
          <p:cNvPr id="11" name="Zástupný symbol pro text 3">
            <a:extLst>
              <a:ext uri="{FF2B5EF4-FFF2-40B4-BE49-F238E27FC236}">
                <a16:creationId xmlns:a16="http://schemas.microsoft.com/office/drawing/2014/main" id="{399CCAB9-E261-47A3-ABBE-65D02BA5A5D7}"/>
              </a:ext>
            </a:extLst>
          </p:cNvPr>
          <p:cNvSpPr txBox="1">
            <a:spLocks/>
          </p:cNvSpPr>
          <p:nvPr/>
        </p:nvSpPr>
        <p:spPr>
          <a:xfrm>
            <a:off x="962812" y="1903080"/>
            <a:ext cx="4150726" cy="693117"/>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endParaRPr lang="cs-CZ" sz="2400" dirty="0"/>
          </a:p>
        </p:txBody>
      </p:sp>
      <p:sp>
        <p:nvSpPr>
          <p:cNvPr id="15" name="Obdélník 14">
            <a:extLst>
              <a:ext uri="{FF2B5EF4-FFF2-40B4-BE49-F238E27FC236}">
                <a16:creationId xmlns:a16="http://schemas.microsoft.com/office/drawing/2014/main" id="{5E004C51-475D-4852-A2FD-F12935E0583D}"/>
              </a:ext>
            </a:extLst>
          </p:cNvPr>
          <p:cNvSpPr/>
          <p:nvPr/>
        </p:nvSpPr>
        <p:spPr>
          <a:xfrm>
            <a:off x="1821409" y="6061611"/>
            <a:ext cx="251992" cy="461665"/>
          </a:xfrm>
          <a:prstGeom prst="rect">
            <a:avLst/>
          </a:prstGeom>
        </p:spPr>
        <p:txBody>
          <a:bodyPr wrap="none">
            <a:spAutoFit/>
          </a:bodyPr>
          <a:lstStyle/>
          <a:p>
            <a:r>
              <a:rPr lang="cs-CZ" sz="2400" dirty="0" smtClean="0"/>
              <a:t>.</a:t>
            </a:r>
            <a:endParaRPr lang="cs-CZ" sz="2400" dirty="0"/>
          </a:p>
        </p:txBody>
      </p:sp>
      <p:pic>
        <p:nvPicPr>
          <p:cNvPr id="18" name="Obrázek 17">
            <a:extLst>
              <a:ext uri="{FF2B5EF4-FFF2-40B4-BE49-F238E27FC236}">
                <a16:creationId xmlns:a16="http://schemas.microsoft.com/office/drawing/2014/main" id="{FA221A0C-4EE9-4891-A62A-E7E6B8C39978}"/>
              </a:ext>
            </a:extLst>
          </p:cNvPr>
          <p:cNvPicPr>
            <a:picLocks noChangeAspect="1"/>
          </p:cNvPicPr>
          <p:nvPr/>
        </p:nvPicPr>
        <p:blipFill rotWithShape="1">
          <a:blip r:embed="rId3"/>
          <a:srcRect l="39050" t="33600" r="39050" b="46594"/>
          <a:stretch/>
        </p:blipFill>
        <p:spPr>
          <a:xfrm>
            <a:off x="9574614" y="1075665"/>
            <a:ext cx="2447229" cy="1244933"/>
          </a:xfrm>
          <a:prstGeom prst="rect">
            <a:avLst/>
          </a:prstGeom>
        </p:spPr>
      </p:pic>
      <p:pic>
        <p:nvPicPr>
          <p:cNvPr id="19" name="Obrázek 18">
            <a:extLst>
              <a:ext uri="{FF2B5EF4-FFF2-40B4-BE49-F238E27FC236}">
                <a16:creationId xmlns:a16="http://schemas.microsoft.com/office/drawing/2014/main" id="{D1DB4B62-697C-49B3-A944-E4D24A2B0FCB}"/>
              </a:ext>
            </a:extLst>
          </p:cNvPr>
          <p:cNvPicPr>
            <a:picLocks noChangeAspect="1"/>
          </p:cNvPicPr>
          <p:nvPr/>
        </p:nvPicPr>
        <p:blipFill rotWithShape="1">
          <a:blip r:embed="rId3"/>
          <a:srcRect l="18654" t="53734" r="61051" b="26460"/>
          <a:stretch/>
        </p:blipFill>
        <p:spPr>
          <a:xfrm>
            <a:off x="6925833" y="4567484"/>
            <a:ext cx="2247303" cy="1233660"/>
          </a:xfrm>
          <a:prstGeom prst="rect">
            <a:avLst/>
          </a:prstGeom>
        </p:spPr>
      </p:pic>
      <p:pic>
        <p:nvPicPr>
          <p:cNvPr id="20" name="Obrázek 19">
            <a:extLst>
              <a:ext uri="{FF2B5EF4-FFF2-40B4-BE49-F238E27FC236}">
                <a16:creationId xmlns:a16="http://schemas.microsoft.com/office/drawing/2014/main" id="{85D6A194-9ED3-4082-940E-EF2E6A2F9642}"/>
              </a:ext>
            </a:extLst>
          </p:cNvPr>
          <p:cNvPicPr>
            <a:picLocks noChangeAspect="1"/>
          </p:cNvPicPr>
          <p:nvPr/>
        </p:nvPicPr>
        <p:blipFill rotWithShape="1">
          <a:blip r:embed="rId3"/>
          <a:srcRect l="39049" t="53818" r="42288" b="26376"/>
          <a:stretch/>
        </p:blipFill>
        <p:spPr>
          <a:xfrm>
            <a:off x="6878211" y="2790767"/>
            <a:ext cx="2247303" cy="1341561"/>
          </a:xfrm>
          <a:prstGeom prst="rect">
            <a:avLst/>
          </a:prstGeom>
        </p:spPr>
      </p:pic>
      <p:pic>
        <p:nvPicPr>
          <p:cNvPr id="21" name="Obrázek 20">
            <a:extLst>
              <a:ext uri="{FF2B5EF4-FFF2-40B4-BE49-F238E27FC236}">
                <a16:creationId xmlns:a16="http://schemas.microsoft.com/office/drawing/2014/main" id="{8BB3BA5D-D019-434F-BD85-86EB355B8A72}"/>
              </a:ext>
            </a:extLst>
          </p:cNvPr>
          <p:cNvPicPr>
            <a:picLocks noChangeAspect="1"/>
          </p:cNvPicPr>
          <p:nvPr/>
        </p:nvPicPr>
        <p:blipFill rotWithShape="1">
          <a:blip r:embed="rId3"/>
          <a:srcRect l="18785" t="32281" r="61628" b="49730"/>
          <a:stretch/>
        </p:blipFill>
        <p:spPr>
          <a:xfrm>
            <a:off x="9574614" y="4537403"/>
            <a:ext cx="2388094" cy="1233660"/>
          </a:xfrm>
          <a:prstGeom prst="rect">
            <a:avLst/>
          </a:prstGeom>
        </p:spPr>
      </p:pic>
    </p:spTree>
    <p:extLst>
      <p:ext uri="{BB962C8B-B14F-4D97-AF65-F5344CB8AC3E}">
        <p14:creationId xmlns:p14="http://schemas.microsoft.com/office/powerpoint/2010/main" val="273700678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nodePh="1">
                                  <p:stCondLst>
                                    <p:cond delay="0"/>
                                  </p:stCondLst>
                                  <p:endCondLst>
                                    <p:cond evt="begin" delay="0">
                                      <p:tn val="19"/>
                                    </p:cond>
                                  </p:end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text 3">
            <a:extLst>
              <a:ext uri="{FF2B5EF4-FFF2-40B4-BE49-F238E27FC236}">
                <a16:creationId xmlns:a16="http://schemas.microsoft.com/office/drawing/2014/main" id="{7B4F233D-56D2-4F6F-A386-B79643E9BF47}"/>
              </a:ext>
            </a:extLst>
          </p:cNvPr>
          <p:cNvSpPr txBox="1">
            <a:spLocks/>
          </p:cNvSpPr>
          <p:nvPr/>
        </p:nvSpPr>
        <p:spPr>
          <a:xfrm>
            <a:off x="952872" y="480042"/>
            <a:ext cx="4447712" cy="981747"/>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r>
              <a:rPr lang="cs-CZ" sz="2400" dirty="0" err="1" smtClean="0"/>
              <a:t>Programme</a:t>
            </a:r>
            <a:r>
              <a:rPr lang="cs-CZ" sz="2400" dirty="0" smtClean="0"/>
              <a:t>:</a:t>
            </a:r>
            <a:endParaRPr lang="cs-CZ" sz="2400" dirty="0"/>
          </a:p>
          <a:p>
            <a:endParaRPr lang="cs-CZ" sz="2400" dirty="0"/>
          </a:p>
        </p:txBody>
      </p:sp>
      <p:pic>
        <p:nvPicPr>
          <p:cNvPr id="3074" name="Picture 2" descr="Microsoft Word thumbnail">
            <a:extLst>
              <a:ext uri="{FF2B5EF4-FFF2-40B4-BE49-F238E27FC236}">
                <a16:creationId xmlns:a16="http://schemas.microsoft.com/office/drawing/2014/main" id="{5FB0BF68-AA1B-44F0-BC67-387D5673EB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71" t="11708" r="6909" b="11988"/>
          <a:stretch/>
        </p:blipFill>
        <p:spPr bwMode="auto">
          <a:xfrm>
            <a:off x="3066166" y="1687730"/>
            <a:ext cx="938051" cy="8187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icrosoft Publisher">
            <a:extLst>
              <a:ext uri="{FF2B5EF4-FFF2-40B4-BE49-F238E27FC236}">
                <a16:creationId xmlns:a16="http://schemas.microsoft.com/office/drawing/2014/main" id="{589B0118-DD0E-4C9E-BD01-E2F0F4052A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14" b="6444"/>
          <a:stretch/>
        </p:blipFill>
        <p:spPr bwMode="auto">
          <a:xfrm>
            <a:off x="3053814" y="2957421"/>
            <a:ext cx="962754" cy="857251"/>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LibreOffice Writer">
            <a:extLst>
              <a:ext uri="{FF2B5EF4-FFF2-40B4-BE49-F238E27FC236}">
                <a16:creationId xmlns:a16="http://schemas.microsoft.com/office/drawing/2014/main" id="{29558032-5097-4E71-A778-5C523CFCA1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197" r="8691"/>
          <a:stretch/>
        </p:blipFill>
        <p:spPr bwMode="auto">
          <a:xfrm>
            <a:off x="3038544" y="4265582"/>
            <a:ext cx="857300" cy="1044057"/>
          </a:xfrm>
          <a:prstGeom prst="rect">
            <a:avLst/>
          </a:prstGeom>
          <a:noFill/>
          <a:extLst>
            <a:ext uri="{909E8E84-426E-40DD-AFC4-6F175D3DCCD1}">
              <a14:hiddenFill xmlns:a14="http://schemas.microsoft.com/office/drawing/2010/main">
                <a:solidFill>
                  <a:srgbClr val="FFFFFF"/>
                </a:solidFill>
              </a14:hiddenFill>
            </a:ext>
          </a:extLst>
        </p:spPr>
      </p:pic>
      <p:sp>
        <p:nvSpPr>
          <p:cNvPr id="20" name="Zástupný symbol pro text 3">
            <a:extLst>
              <a:ext uri="{FF2B5EF4-FFF2-40B4-BE49-F238E27FC236}">
                <a16:creationId xmlns:a16="http://schemas.microsoft.com/office/drawing/2014/main" id="{BF93334F-CAF1-4905-A727-C408AC42FCC0}"/>
              </a:ext>
            </a:extLst>
          </p:cNvPr>
          <p:cNvSpPr txBox="1">
            <a:spLocks/>
          </p:cNvSpPr>
          <p:nvPr/>
        </p:nvSpPr>
        <p:spPr>
          <a:xfrm>
            <a:off x="949910" y="3094169"/>
            <a:ext cx="1988598" cy="420975"/>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r>
              <a:rPr lang="cs-CZ" sz="2400" dirty="0"/>
              <a:t>MS Publisher</a:t>
            </a:r>
          </a:p>
        </p:txBody>
      </p:sp>
      <p:sp>
        <p:nvSpPr>
          <p:cNvPr id="21" name="Zástupný symbol pro text 3">
            <a:extLst>
              <a:ext uri="{FF2B5EF4-FFF2-40B4-BE49-F238E27FC236}">
                <a16:creationId xmlns:a16="http://schemas.microsoft.com/office/drawing/2014/main" id="{311A6296-0F82-4DA1-8B2E-FFE8765EDF21}"/>
              </a:ext>
            </a:extLst>
          </p:cNvPr>
          <p:cNvSpPr txBox="1">
            <a:spLocks/>
          </p:cNvSpPr>
          <p:nvPr/>
        </p:nvSpPr>
        <p:spPr>
          <a:xfrm>
            <a:off x="949910" y="1860456"/>
            <a:ext cx="1571347" cy="491825"/>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r>
              <a:rPr lang="cs-CZ" sz="2400" dirty="0"/>
              <a:t>MS Word</a:t>
            </a:r>
          </a:p>
        </p:txBody>
      </p:sp>
      <p:sp>
        <p:nvSpPr>
          <p:cNvPr id="22" name="Zástupný symbol pro text 3">
            <a:extLst>
              <a:ext uri="{FF2B5EF4-FFF2-40B4-BE49-F238E27FC236}">
                <a16:creationId xmlns:a16="http://schemas.microsoft.com/office/drawing/2014/main" id="{60BC6E39-13A6-4633-929E-9D0E8CAEDCE8}"/>
              </a:ext>
            </a:extLst>
          </p:cNvPr>
          <p:cNvSpPr txBox="1">
            <a:spLocks/>
          </p:cNvSpPr>
          <p:nvPr/>
        </p:nvSpPr>
        <p:spPr>
          <a:xfrm>
            <a:off x="949910" y="4466333"/>
            <a:ext cx="1713392" cy="420975"/>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r>
              <a:rPr lang="cs-CZ" sz="2400" dirty="0" err="1"/>
              <a:t>LibreOffice</a:t>
            </a:r>
            <a:endParaRPr lang="cs-CZ" sz="2400" dirty="0"/>
          </a:p>
        </p:txBody>
      </p:sp>
      <p:sp>
        <p:nvSpPr>
          <p:cNvPr id="23" name="Zástupný symbol pro text 3">
            <a:extLst>
              <a:ext uri="{FF2B5EF4-FFF2-40B4-BE49-F238E27FC236}">
                <a16:creationId xmlns:a16="http://schemas.microsoft.com/office/drawing/2014/main" id="{7334BE11-35A4-427C-B2BE-38F223B880E1}"/>
              </a:ext>
            </a:extLst>
          </p:cNvPr>
          <p:cNvSpPr txBox="1">
            <a:spLocks/>
          </p:cNvSpPr>
          <p:nvPr/>
        </p:nvSpPr>
        <p:spPr>
          <a:xfrm>
            <a:off x="5805012" y="480042"/>
            <a:ext cx="4738698" cy="1402278"/>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r>
              <a:rPr lang="de-DE" sz="2400" dirty="0"/>
              <a:t>In den Fotodatenbanken können Sie aus Tausenden von Fotos und Bildern wählen:</a:t>
            </a:r>
            <a:endParaRPr lang="cs-CZ" sz="2400" dirty="0"/>
          </a:p>
        </p:txBody>
      </p:sp>
      <p:sp>
        <p:nvSpPr>
          <p:cNvPr id="24" name="Zástupný symbol pro text 3">
            <a:extLst>
              <a:ext uri="{FF2B5EF4-FFF2-40B4-BE49-F238E27FC236}">
                <a16:creationId xmlns:a16="http://schemas.microsoft.com/office/drawing/2014/main" id="{3EBBEF84-CEA4-473B-8A6F-BF525B12821B}"/>
              </a:ext>
            </a:extLst>
          </p:cNvPr>
          <p:cNvSpPr txBox="1">
            <a:spLocks/>
          </p:cNvSpPr>
          <p:nvPr/>
        </p:nvSpPr>
        <p:spPr>
          <a:xfrm>
            <a:off x="1322772" y="5875914"/>
            <a:ext cx="10022889" cy="870805"/>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endParaRPr lang="cs-CZ" sz="2400" dirty="0"/>
          </a:p>
        </p:txBody>
      </p:sp>
      <p:sp>
        <p:nvSpPr>
          <p:cNvPr id="25" name="Zástupný symbol pro text 3">
            <a:extLst>
              <a:ext uri="{FF2B5EF4-FFF2-40B4-BE49-F238E27FC236}">
                <a16:creationId xmlns:a16="http://schemas.microsoft.com/office/drawing/2014/main" id="{72F78BCD-0E60-460C-B704-D38B5A515654}"/>
              </a:ext>
            </a:extLst>
          </p:cNvPr>
          <p:cNvSpPr txBox="1">
            <a:spLocks/>
          </p:cNvSpPr>
          <p:nvPr/>
        </p:nvSpPr>
        <p:spPr>
          <a:xfrm>
            <a:off x="5811912" y="1882320"/>
            <a:ext cx="1769616" cy="491825"/>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r>
              <a:rPr lang="cs-CZ" sz="2400" dirty="0"/>
              <a:t>Pixabay.com</a:t>
            </a:r>
          </a:p>
        </p:txBody>
      </p:sp>
      <p:sp>
        <p:nvSpPr>
          <p:cNvPr id="26" name="Zástupný symbol pro text 3">
            <a:extLst>
              <a:ext uri="{FF2B5EF4-FFF2-40B4-BE49-F238E27FC236}">
                <a16:creationId xmlns:a16="http://schemas.microsoft.com/office/drawing/2014/main" id="{ADC797D6-8DB5-41F8-9BAB-EF51E66A01C8}"/>
              </a:ext>
            </a:extLst>
          </p:cNvPr>
          <p:cNvSpPr txBox="1">
            <a:spLocks/>
          </p:cNvSpPr>
          <p:nvPr/>
        </p:nvSpPr>
        <p:spPr>
          <a:xfrm>
            <a:off x="5811912" y="3058762"/>
            <a:ext cx="2177989" cy="491825"/>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r>
              <a:rPr lang="cs-CZ" sz="2400" dirty="0"/>
              <a:t>Freeimages.com</a:t>
            </a:r>
          </a:p>
        </p:txBody>
      </p:sp>
      <p:sp>
        <p:nvSpPr>
          <p:cNvPr id="27" name="Zástupný symbol pro text 3">
            <a:extLst>
              <a:ext uri="{FF2B5EF4-FFF2-40B4-BE49-F238E27FC236}">
                <a16:creationId xmlns:a16="http://schemas.microsoft.com/office/drawing/2014/main" id="{E045A283-CB1E-47B0-A519-A65682AEB544}"/>
              </a:ext>
            </a:extLst>
          </p:cNvPr>
          <p:cNvSpPr txBox="1">
            <a:spLocks/>
          </p:cNvSpPr>
          <p:nvPr/>
        </p:nvSpPr>
        <p:spPr>
          <a:xfrm>
            <a:off x="5805012" y="4466333"/>
            <a:ext cx="2184889" cy="491825"/>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r>
              <a:rPr lang="cs-CZ" sz="2400" dirty="0"/>
              <a:t>Shutterstock.com</a:t>
            </a:r>
          </a:p>
        </p:txBody>
      </p:sp>
      <p:pic>
        <p:nvPicPr>
          <p:cNvPr id="28" name="Obrázek 27">
            <a:extLst>
              <a:ext uri="{FF2B5EF4-FFF2-40B4-BE49-F238E27FC236}">
                <a16:creationId xmlns:a16="http://schemas.microsoft.com/office/drawing/2014/main" id="{B6AE9219-B944-47C3-8912-B1EB09422E63}"/>
              </a:ext>
            </a:extLst>
          </p:cNvPr>
          <p:cNvPicPr>
            <a:picLocks noChangeAspect="1"/>
          </p:cNvPicPr>
          <p:nvPr/>
        </p:nvPicPr>
        <p:blipFill rotWithShape="1">
          <a:blip r:embed="rId5"/>
          <a:srcRect l="20024" t="21230" r="61262" b="58058"/>
          <a:stretch/>
        </p:blipFill>
        <p:spPr>
          <a:xfrm>
            <a:off x="8901342" y="1334220"/>
            <a:ext cx="2184889" cy="1360242"/>
          </a:xfrm>
          <a:prstGeom prst="rect">
            <a:avLst/>
          </a:prstGeom>
        </p:spPr>
      </p:pic>
      <p:pic>
        <p:nvPicPr>
          <p:cNvPr id="29" name="Obrázek 28">
            <a:extLst>
              <a:ext uri="{FF2B5EF4-FFF2-40B4-BE49-F238E27FC236}">
                <a16:creationId xmlns:a16="http://schemas.microsoft.com/office/drawing/2014/main" id="{902F7D4E-C43B-4A0A-9A96-F04600B39B32}"/>
              </a:ext>
            </a:extLst>
          </p:cNvPr>
          <p:cNvPicPr>
            <a:picLocks noChangeAspect="1"/>
          </p:cNvPicPr>
          <p:nvPr/>
        </p:nvPicPr>
        <p:blipFill rotWithShape="1">
          <a:blip r:embed="rId5"/>
          <a:srcRect l="40121" t="21230" r="41165" b="58058"/>
          <a:stretch/>
        </p:blipFill>
        <p:spPr>
          <a:xfrm>
            <a:off x="8901342" y="2924946"/>
            <a:ext cx="2184890" cy="1360242"/>
          </a:xfrm>
          <a:prstGeom prst="rect">
            <a:avLst/>
          </a:prstGeom>
        </p:spPr>
      </p:pic>
      <p:pic>
        <p:nvPicPr>
          <p:cNvPr id="30" name="Obrázek 29">
            <a:extLst>
              <a:ext uri="{FF2B5EF4-FFF2-40B4-BE49-F238E27FC236}">
                <a16:creationId xmlns:a16="http://schemas.microsoft.com/office/drawing/2014/main" id="{B8FCBFE9-FE88-4F04-BA33-4B1C69D90259}"/>
              </a:ext>
            </a:extLst>
          </p:cNvPr>
          <p:cNvPicPr>
            <a:picLocks noChangeAspect="1"/>
          </p:cNvPicPr>
          <p:nvPr/>
        </p:nvPicPr>
        <p:blipFill rotWithShape="1">
          <a:blip r:embed="rId5"/>
          <a:srcRect l="60106" t="21230" r="21180" b="58058"/>
          <a:stretch/>
        </p:blipFill>
        <p:spPr>
          <a:xfrm>
            <a:off x="8901342" y="4515672"/>
            <a:ext cx="2184889" cy="1360242"/>
          </a:xfrm>
          <a:prstGeom prst="rect">
            <a:avLst/>
          </a:prstGeom>
        </p:spPr>
      </p:pic>
    </p:spTree>
    <p:extLst>
      <p:ext uri="{BB962C8B-B14F-4D97-AF65-F5344CB8AC3E}">
        <p14:creationId xmlns:p14="http://schemas.microsoft.com/office/powerpoint/2010/main" val="426074355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076"/>
                                        </p:tgtEl>
                                        <p:attrNameLst>
                                          <p:attrName>style.visibility</p:attrName>
                                        </p:attrNameLst>
                                      </p:cBhvr>
                                      <p:to>
                                        <p:strVal val="visible"/>
                                      </p:to>
                                    </p:set>
                                    <p:anim calcmode="lin" valueType="num">
                                      <p:cBhvr>
                                        <p:cTn id="24" dur="500" fill="hold"/>
                                        <p:tgtEl>
                                          <p:spTgt spid="3076"/>
                                        </p:tgtEl>
                                        <p:attrNameLst>
                                          <p:attrName>ppt_w</p:attrName>
                                        </p:attrNameLst>
                                      </p:cBhvr>
                                      <p:tavLst>
                                        <p:tav tm="0">
                                          <p:val>
                                            <p:fltVal val="0"/>
                                          </p:val>
                                        </p:tav>
                                        <p:tav tm="100000">
                                          <p:val>
                                            <p:strVal val="#ppt_w"/>
                                          </p:val>
                                        </p:tav>
                                      </p:tavLst>
                                    </p:anim>
                                    <p:anim calcmode="lin" valueType="num">
                                      <p:cBhvr>
                                        <p:cTn id="25" dur="500" fill="hold"/>
                                        <p:tgtEl>
                                          <p:spTgt spid="3076"/>
                                        </p:tgtEl>
                                        <p:attrNameLst>
                                          <p:attrName>ppt_h</p:attrName>
                                        </p:attrNameLst>
                                      </p:cBhvr>
                                      <p:tavLst>
                                        <p:tav tm="0">
                                          <p:val>
                                            <p:fltVal val="0"/>
                                          </p:val>
                                        </p:tav>
                                        <p:tav tm="100000">
                                          <p:val>
                                            <p:strVal val="#ppt_h"/>
                                          </p:val>
                                        </p:tav>
                                      </p:tavLst>
                                    </p:anim>
                                    <p:animEffect transition="in" filter="fade">
                                      <p:cBhvr>
                                        <p:cTn id="26" dur="500"/>
                                        <p:tgtEl>
                                          <p:spTgt spid="307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098"/>
                                        </p:tgtEl>
                                        <p:attrNameLst>
                                          <p:attrName>style.visibility</p:attrName>
                                        </p:attrNameLst>
                                      </p:cBhvr>
                                      <p:to>
                                        <p:strVal val="visible"/>
                                      </p:to>
                                    </p:set>
                                    <p:anim calcmode="lin" valueType="num">
                                      <p:cBhvr>
                                        <p:cTn id="36" dur="500" fill="hold"/>
                                        <p:tgtEl>
                                          <p:spTgt spid="3098"/>
                                        </p:tgtEl>
                                        <p:attrNameLst>
                                          <p:attrName>ppt_w</p:attrName>
                                        </p:attrNameLst>
                                      </p:cBhvr>
                                      <p:tavLst>
                                        <p:tav tm="0">
                                          <p:val>
                                            <p:fltVal val="0"/>
                                          </p:val>
                                        </p:tav>
                                        <p:tav tm="100000">
                                          <p:val>
                                            <p:strVal val="#ppt_w"/>
                                          </p:val>
                                        </p:tav>
                                      </p:tavLst>
                                    </p:anim>
                                    <p:anim calcmode="lin" valueType="num">
                                      <p:cBhvr>
                                        <p:cTn id="37" dur="500" fill="hold"/>
                                        <p:tgtEl>
                                          <p:spTgt spid="3098"/>
                                        </p:tgtEl>
                                        <p:attrNameLst>
                                          <p:attrName>ppt_h</p:attrName>
                                        </p:attrNameLst>
                                      </p:cBhvr>
                                      <p:tavLst>
                                        <p:tav tm="0">
                                          <p:val>
                                            <p:fltVal val="0"/>
                                          </p:val>
                                        </p:tav>
                                        <p:tav tm="100000">
                                          <p:val>
                                            <p:strVal val="#ppt_h"/>
                                          </p:val>
                                        </p:tav>
                                      </p:tavLst>
                                    </p:anim>
                                    <p:animEffect transition="in" filter="fade">
                                      <p:cBhvr>
                                        <p:cTn id="38" dur="500"/>
                                        <p:tgtEl>
                                          <p:spTgt spid="309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1000" fill="hold"/>
                                        <p:tgtEl>
                                          <p:spTgt spid="28"/>
                                        </p:tgtEl>
                                        <p:attrNameLst>
                                          <p:attrName>ppt_w</p:attrName>
                                        </p:attrNameLst>
                                      </p:cBhvr>
                                      <p:tavLst>
                                        <p:tav tm="0">
                                          <p:val>
                                            <p:fltVal val="0"/>
                                          </p:val>
                                        </p:tav>
                                        <p:tav tm="100000">
                                          <p:val>
                                            <p:strVal val="#ppt_w"/>
                                          </p:val>
                                        </p:tav>
                                      </p:tavLst>
                                    </p:anim>
                                    <p:anim calcmode="lin" valueType="num">
                                      <p:cBhvr>
                                        <p:cTn id="54" dur="1000" fill="hold"/>
                                        <p:tgtEl>
                                          <p:spTgt spid="28"/>
                                        </p:tgtEl>
                                        <p:attrNameLst>
                                          <p:attrName>ppt_h</p:attrName>
                                        </p:attrNameLst>
                                      </p:cBhvr>
                                      <p:tavLst>
                                        <p:tav tm="0">
                                          <p:val>
                                            <p:fltVal val="0"/>
                                          </p:val>
                                        </p:tav>
                                        <p:tav tm="100000">
                                          <p:val>
                                            <p:strVal val="#ppt_h"/>
                                          </p:val>
                                        </p:tav>
                                      </p:tavLst>
                                    </p:anim>
                                    <p:anim calcmode="lin" valueType="num">
                                      <p:cBhvr>
                                        <p:cTn id="55" dur="1000" fill="hold"/>
                                        <p:tgtEl>
                                          <p:spTgt spid="28"/>
                                        </p:tgtEl>
                                        <p:attrNameLst>
                                          <p:attrName>style.rotation</p:attrName>
                                        </p:attrNameLst>
                                      </p:cBhvr>
                                      <p:tavLst>
                                        <p:tav tm="0">
                                          <p:val>
                                            <p:fltVal val="90"/>
                                          </p:val>
                                        </p:tav>
                                        <p:tav tm="100000">
                                          <p:val>
                                            <p:fltVal val="0"/>
                                          </p:val>
                                        </p:tav>
                                      </p:tavLst>
                                    </p:anim>
                                    <p:animEffect transition="in" filter="fade">
                                      <p:cBhvr>
                                        <p:cTn id="56" dur="10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1000" fill="hold"/>
                                        <p:tgtEl>
                                          <p:spTgt spid="29"/>
                                        </p:tgtEl>
                                        <p:attrNameLst>
                                          <p:attrName>ppt_w</p:attrName>
                                        </p:attrNameLst>
                                      </p:cBhvr>
                                      <p:tavLst>
                                        <p:tav tm="0">
                                          <p:val>
                                            <p:fltVal val="0"/>
                                          </p:val>
                                        </p:tav>
                                        <p:tav tm="100000">
                                          <p:val>
                                            <p:strVal val="#ppt_w"/>
                                          </p:val>
                                        </p:tav>
                                      </p:tavLst>
                                    </p:anim>
                                    <p:anim calcmode="lin" valueType="num">
                                      <p:cBhvr>
                                        <p:cTn id="67" dur="1000" fill="hold"/>
                                        <p:tgtEl>
                                          <p:spTgt spid="29"/>
                                        </p:tgtEl>
                                        <p:attrNameLst>
                                          <p:attrName>ppt_h</p:attrName>
                                        </p:attrNameLst>
                                      </p:cBhvr>
                                      <p:tavLst>
                                        <p:tav tm="0">
                                          <p:val>
                                            <p:fltVal val="0"/>
                                          </p:val>
                                        </p:tav>
                                        <p:tav tm="100000">
                                          <p:val>
                                            <p:strVal val="#ppt_h"/>
                                          </p:val>
                                        </p:tav>
                                      </p:tavLst>
                                    </p:anim>
                                    <p:anim calcmode="lin" valueType="num">
                                      <p:cBhvr>
                                        <p:cTn id="68" dur="1000" fill="hold"/>
                                        <p:tgtEl>
                                          <p:spTgt spid="29"/>
                                        </p:tgtEl>
                                        <p:attrNameLst>
                                          <p:attrName>style.rotation</p:attrName>
                                        </p:attrNameLst>
                                      </p:cBhvr>
                                      <p:tavLst>
                                        <p:tav tm="0">
                                          <p:val>
                                            <p:fltVal val="90"/>
                                          </p:val>
                                        </p:tav>
                                        <p:tav tm="100000">
                                          <p:val>
                                            <p:fltVal val="0"/>
                                          </p:val>
                                        </p:tav>
                                      </p:tavLst>
                                    </p:anim>
                                    <p:animEffect transition="in" filter="fade">
                                      <p:cBhvr>
                                        <p:cTn id="69" dur="10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1000" fill="hold"/>
                                        <p:tgtEl>
                                          <p:spTgt spid="30"/>
                                        </p:tgtEl>
                                        <p:attrNameLst>
                                          <p:attrName>ppt_w</p:attrName>
                                        </p:attrNameLst>
                                      </p:cBhvr>
                                      <p:tavLst>
                                        <p:tav tm="0">
                                          <p:val>
                                            <p:fltVal val="0"/>
                                          </p:val>
                                        </p:tav>
                                        <p:tav tm="100000">
                                          <p:val>
                                            <p:strVal val="#ppt_w"/>
                                          </p:val>
                                        </p:tav>
                                      </p:tavLst>
                                    </p:anim>
                                    <p:anim calcmode="lin" valueType="num">
                                      <p:cBhvr>
                                        <p:cTn id="80" dur="1000" fill="hold"/>
                                        <p:tgtEl>
                                          <p:spTgt spid="30"/>
                                        </p:tgtEl>
                                        <p:attrNameLst>
                                          <p:attrName>ppt_h</p:attrName>
                                        </p:attrNameLst>
                                      </p:cBhvr>
                                      <p:tavLst>
                                        <p:tav tm="0">
                                          <p:val>
                                            <p:fltVal val="0"/>
                                          </p:val>
                                        </p:tav>
                                        <p:tav tm="100000">
                                          <p:val>
                                            <p:strVal val="#ppt_h"/>
                                          </p:val>
                                        </p:tav>
                                      </p:tavLst>
                                    </p:anim>
                                    <p:anim calcmode="lin" valueType="num">
                                      <p:cBhvr>
                                        <p:cTn id="81" dur="1000" fill="hold"/>
                                        <p:tgtEl>
                                          <p:spTgt spid="30"/>
                                        </p:tgtEl>
                                        <p:attrNameLst>
                                          <p:attrName>style.rotation</p:attrName>
                                        </p:attrNameLst>
                                      </p:cBhvr>
                                      <p:tavLst>
                                        <p:tav tm="0">
                                          <p:val>
                                            <p:fltVal val="90"/>
                                          </p:val>
                                        </p:tav>
                                        <p:tav tm="100000">
                                          <p:val>
                                            <p:fltVal val="0"/>
                                          </p:val>
                                        </p:tav>
                                      </p:tavLst>
                                    </p:anim>
                                    <p:animEffect transition="in" filter="fade">
                                      <p:cBhvr>
                                        <p:cTn id="82" dur="1000"/>
                                        <p:tgtEl>
                                          <p:spTgt spid="3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nodePh="1">
                                  <p:stCondLst>
                                    <p:cond delay="0"/>
                                  </p:stCondLst>
                                  <p:endCondLst>
                                    <p:cond evt="begin" delay="0">
                                      <p:tn val="85"/>
                                    </p:cond>
                                  </p:end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bvod">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8AB553DDE80049B500E6F690C3313F" ma:contentTypeVersion="13" ma:contentTypeDescription="Create a new document." ma:contentTypeScope="" ma:versionID="de18dde59fc7e7ac6eaafe4fb2ea6297">
  <xsd:schema xmlns:xsd="http://www.w3.org/2001/XMLSchema" xmlns:xs="http://www.w3.org/2001/XMLSchema" xmlns:p="http://schemas.microsoft.com/office/2006/metadata/properties" xmlns:ns3="e631ac69-03df-4ea1-83bf-76b8946f3c25" xmlns:ns4="c834ba55-3b87-4ee6-b43e-3e00fecffceb" targetNamespace="http://schemas.microsoft.com/office/2006/metadata/properties" ma:root="true" ma:fieldsID="4b52ae684aeb90041034fb1e0f6e288d" ns3:_="" ns4:_="">
    <xsd:import namespace="e631ac69-03df-4ea1-83bf-76b8946f3c25"/>
    <xsd:import namespace="c834ba55-3b87-4ee6-b43e-3e00fecffce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31ac69-03df-4ea1-83bf-76b8946f3c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34ba55-3b87-4ee6-b43e-3e00fecffce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61C37E-3C1B-4C19-9EDB-1E039F4F62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31ac69-03df-4ea1-83bf-76b8946f3c25"/>
    <ds:schemaRef ds:uri="c834ba55-3b87-4ee6-b43e-3e00fecffc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68E6BB-5D54-48E8-855D-C79F67AA05F4}">
  <ds:schemaRefs>
    <ds:schemaRef ds:uri="e631ac69-03df-4ea1-83bf-76b8946f3c25"/>
    <ds:schemaRef ds:uri="c834ba55-3b87-4ee6-b43e-3e00fecffceb"/>
    <ds:schemaRef ds:uri="http://purl.org/dc/elements/1.1/"/>
    <ds:schemaRef ds:uri="http://purl.org/dc/terms/"/>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0E03D982-BE03-4A3B-9175-A857AF014A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TM04033919[[fn=Obvod]]</Template>
  <TotalTime>552</TotalTime>
  <Words>577</Words>
  <Application>Microsoft Office PowerPoint</Application>
  <PresentationFormat>Širokoúhlá obrazovka</PresentationFormat>
  <Paragraphs>92</Paragraphs>
  <Slides>13</Slides>
  <Notes>0</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13</vt:i4>
      </vt:variant>
    </vt:vector>
  </HeadingPairs>
  <TitlesOfParts>
    <vt:vector size="20" baseType="lpstr">
      <vt:lpstr>Arial</vt:lpstr>
      <vt:lpstr>Calibri</vt:lpstr>
      <vt:lpstr>Calibri Light</vt:lpstr>
      <vt:lpstr>Trebuchet MS</vt:lpstr>
      <vt:lpstr>Tw Cen MT</vt:lpstr>
      <vt:lpstr>Obvod</vt:lpstr>
      <vt:lpstr>Motiv Office</vt:lpstr>
      <vt:lpstr>Číslo projektu / Projektnummer:  320 Název projektu: Udržitelnost a ochrana životního prostředí ve škole,  v práci a ve společnosti. Projektname: Nachhaltigkeit und Umweltschutz in Schule, Beruf und Gesellschaft. </vt:lpstr>
      <vt:lpstr>Erstellung digitaler Inhalte</vt:lpstr>
      <vt:lpstr>3.1 Erstellung digitaler Inhalte</vt:lpstr>
      <vt:lpstr>Prezentace aplikace PowerPoint</vt:lpstr>
      <vt:lpstr>Erstellen Sie Ihre eigene Postkarte</vt:lpstr>
      <vt:lpstr>Prezentace aplikace PowerPoint</vt:lpstr>
      <vt:lpstr>3.2 Integration und Verarbeitung digitaler Inhalte</vt:lpstr>
      <vt:lpstr>Prezentace aplikace PowerPoint</vt:lpstr>
      <vt:lpstr>Prezentace aplikace PowerPoint</vt:lpstr>
      <vt:lpstr>Prezentace aplikace PowerPoint</vt:lpstr>
      <vt:lpstr>3.3 Urheberrecht und Lizenzen</vt:lpstr>
      <vt:lpstr>Lizenz</vt:lpstr>
      <vt:lpstr>ZMöglichkeiten der Verwendung ausländischer Werke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Číslo projektu / Projektnummer:  320 Název projektu: Udržitelnost a ochrana životního prostředí ve škole,  v práci a ve společnosti. Projektname: Nachhaltigkeit und Umweltschutz in Schule, Beruf und Gesellschaft.</dc:title>
  <dc:creator>Libuše Podzemská, Ing</dc:creator>
  <cp:lastModifiedBy>Marie Hlaváčová, Ing.</cp:lastModifiedBy>
  <cp:revision>44</cp:revision>
  <dcterms:created xsi:type="dcterms:W3CDTF">2021-05-21T08:35:04Z</dcterms:created>
  <dcterms:modified xsi:type="dcterms:W3CDTF">2022-01-24T20:58:04Z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0x0101006D8AB553DDE80049B500E6F690C3313F</vt:lpwstr>
  </property>
</Properties>
</file>