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Lst>
  <p:notesMasterIdLst>
    <p:notesMasterId r:id="rId40"/>
  </p:notesMasterIdLst>
  <p:handoutMasterIdLst>
    <p:handoutMasterId r:id="rId41"/>
  </p:handoutMasterIdLst>
  <p:sldIdLst>
    <p:sldId id="257" r:id="rId6"/>
    <p:sldId id="261" r:id="rId7"/>
    <p:sldId id="271" r:id="rId8"/>
    <p:sldId id="272" r:id="rId9"/>
    <p:sldId id="279" r:id="rId10"/>
    <p:sldId id="273" r:id="rId11"/>
    <p:sldId id="280" r:id="rId12"/>
    <p:sldId id="274" r:id="rId13"/>
    <p:sldId id="281" r:id="rId14"/>
    <p:sldId id="275" r:id="rId15"/>
    <p:sldId id="282" r:id="rId16"/>
    <p:sldId id="259" r:id="rId17"/>
    <p:sldId id="283" r:id="rId18"/>
    <p:sldId id="266" r:id="rId19"/>
    <p:sldId id="294" r:id="rId20"/>
    <p:sldId id="265" r:id="rId21"/>
    <p:sldId id="284" r:id="rId22"/>
    <p:sldId id="267" r:id="rId23"/>
    <p:sldId id="285" r:id="rId24"/>
    <p:sldId id="268" r:id="rId25"/>
    <p:sldId id="286" r:id="rId26"/>
    <p:sldId id="269" r:id="rId27"/>
    <p:sldId id="287" r:id="rId28"/>
    <p:sldId id="263" r:id="rId29"/>
    <p:sldId id="288" r:id="rId30"/>
    <p:sldId id="276" r:id="rId31"/>
    <p:sldId id="290" r:id="rId32"/>
    <p:sldId id="291" r:id="rId33"/>
    <p:sldId id="289" r:id="rId34"/>
    <p:sldId id="278" r:id="rId35"/>
    <p:sldId id="292" r:id="rId36"/>
    <p:sldId id="277" r:id="rId37"/>
    <p:sldId id="293" r:id="rId38"/>
    <p:sldId id="264" r:id="rId39"/>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C605A6-1001-361D-3C02-055C840A60E6}" v="60" dt="2021-06-23T12:10:57.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62"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uše Podzemská, Ing" userId="b71e04d6-0f8c-4377-8788-29f7cca4519e" providerId="ADAL" clId="{D0614940-BA98-4177-959E-C23202303384}"/>
    <pc:docChg chg="undo custSel addSld delSld modSld sldOrd modMainMaster">
      <pc:chgData name="Libuše Podzemská, Ing" userId="b71e04d6-0f8c-4377-8788-29f7cca4519e" providerId="ADAL" clId="{D0614940-BA98-4177-959E-C23202303384}" dt="2021-06-23T18:41:40.280" v="6663"/>
      <pc:docMkLst>
        <pc:docMk/>
      </pc:docMkLst>
      <pc:sldChg chg="modSp modTransition">
        <pc:chgData name="Libuše Podzemská, Ing" userId="b71e04d6-0f8c-4377-8788-29f7cca4519e" providerId="ADAL" clId="{D0614940-BA98-4177-959E-C23202303384}" dt="2021-06-23T15:22:49.262" v="4223"/>
        <pc:sldMkLst>
          <pc:docMk/>
          <pc:sldMk cId="2516670876" sldId="256"/>
        </pc:sldMkLst>
        <pc:spChg chg="mod">
          <ac:chgData name="Libuše Podzemská, Ing" userId="b71e04d6-0f8c-4377-8788-29f7cca4519e" providerId="ADAL" clId="{D0614940-BA98-4177-959E-C23202303384}" dt="2021-06-23T15:22:34.026" v="4221" actId="20577"/>
          <ac:spMkLst>
            <pc:docMk/>
            <pc:sldMk cId="2516670876" sldId="256"/>
            <ac:spMk id="3" creationId="{F4F0A309-0856-4776-A58E-E5DD11B80D67}"/>
          </ac:spMkLst>
        </pc:spChg>
      </pc:sldChg>
      <pc:sldChg chg="modTransition">
        <pc:chgData name="Libuše Podzemská, Ing" userId="b71e04d6-0f8c-4377-8788-29f7cca4519e" providerId="ADAL" clId="{D0614940-BA98-4177-959E-C23202303384}" dt="2021-06-23T15:22:49.262" v="4223"/>
        <pc:sldMkLst>
          <pc:docMk/>
          <pc:sldMk cId="3240303768" sldId="257"/>
        </pc:sldMkLst>
      </pc:sldChg>
      <pc:sldChg chg="modSp del modTransition">
        <pc:chgData name="Libuše Podzemská, Ing" userId="b71e04d6-0f8c-4377-8788-29f7cca4519e" providerId="ADAL" clId="{D0614940-BA98-4177-959E-C23202303384}" dt="2021-06-23T15:47:06.921" v="4361" actId="2696"/>
        <pc:sldMkLst>
          <pc:docMk/>
          <pc:sldMk cId="3234685560" sldId="258"/>
        </pc:sldMkLst>
        <pc:spChg chg="mod">
          <ac:chgData name="Libuše Podzemská, Ing" userId="b71e04d6-0f8c-4377-8788-29f7cca4519e" providerId="ADAL" clId="{D0614940-BA98-4177-959E-C23202303384}" dt="2021-06-23T15:43:45.796" v="4304" actId="14100"/>
          <ac:spMkLst>
            <pc:docMk/>
            <pc:sldMk cId="3234685560" sldId="258"/>
            <ac:spMk id="2" creationId="{3F9CE755-9EE2-4599-8683-CFBB88FF3339}"/>
          </ac:spMkLst>
        </pc:spChg>
        <pc:spChg chg="mod">
          <ac:chgData name="Libuše Podzemská, Ing" userId="b71e04d6-0f8c-4377-8788-29f7cca4519e" providerId="ADAL" clId="{D0614940-BA98-4177-959E-C23202303384}" dt="2021-06-23T12:42:40.170" v="256" actId="20577"/>
          <ac:spMkLst>
            <pc:docMk/>
            <pc:sldMk cId="3234685560" sldId="258"/>
            <ac:spMk id="3" creationId="{3C85E702-3C7F-43D5-B23E-6CAC82982D59}"/>
          </ac:spMkLst>
        </pc:spChg>
        <pc:spChg chg="mod">
          <ac:chgData name="Libuše Podzemská, Ing" userId="b71e04d6-0f8c-4377-8788-29f7cca4519e" providerId="ADAL" clId="{D0614940-BA98-4177-959E-C23202303384}" dt="2021-06-23T12:43:00.682" v="277" actId="20577"/>
          <ac:spMkLst>
            <pc:docMk/>
            <pc:sldMk cId="3234685560" sldId="258"/>
            <ac:spMk id="4" creationId="{DF47163E-5C1E-40A2-8CCA-C4C644A3EADC}"/>
          </ac:spMkLst>
        </pc:spChg>
      </pc:sldChg>
      <pc:sldChg chg="addSp modSp add modTransition modAnim">
        <pc:chgData name="Libuše Podzemská, Ing" userId="b71e04d6-0f8c-4377-8788-29f7cca4519e" providerId="ADAL" clId="{D0614940-BA98-4177-959E-C23202303384}" dt="2021-06-23T16:40:48.064" v="5261"/>
        <pc:sldMkLst>
          <pc:docMk/>
          <pc:sldMk cId="697864043" sldId="259"/>
        </pc:sldMkLst>
        <pc:spChg chg="mod">
          <ac:chgData name="Libuše Podzemská, Ing" userId="b71e04d6-0f8c-4377-8788-29f7cca4519e" providerId="ADAL" clId="{D0614940-BA98-4177-959E-C23202303384}" dt="2021-06-23T16:38:27.489" v="5215" actId="14100"/>
          <ac:spMkLst>
            <pc:docMk/>
            <pc:sldMk cId="697864043" sldId="259"/>
            <ac:spMk id="2" creationId="{3F9CE755-9EE2-4599-8683-CFBB88FF3339}"/>
          </ac:spMkLst>
        </pc:spChg>
        <pc:spChg chg="mod">
          <ac:chgData name="Libuše Podzemská, Ing" userId="b71e04d6-0f8c-4377-8788-29f7cca4519e" providerId="ADAL" clId="{D0614940-BA98-4177-959E-C23202303384}" dt="2021-06-23T16:37:31.067" v="5207" actId="20577"/>
          <ac:spMkLst>
            <pc:docMk/>
            <pc:sldMk cId="697864043" sldId="259"/>
            <ac:spMk id="3" creationId="{3C85E702-3C7F-43D5-B23E-6CAC82982D59}"/>
          </ac:spMkLst>
        </pc:spChg>
        <pc:spChg chg="mod">
          <ac:chgData name="Libuše Podzemská, Ing" userId="b71e04d6-0f8c-4377-8788-29f7cca4519e" providerId="ADAL" clId="{D0614940-BA98-4177-959E-C23202303384}" dt="2021-06-23T16:39:12.306" v="5238" actId="14100"/>
          <ac:spMkLst>
            <pc:docMk/>
            <pc:sldMk cId="697864043" sldId="259"/>
            <ac:spMk id="4" creationId="{DF47163E-5C1E-40A2-8CCA-C4C644A3EADC}"/>
          </ac:spMkLst>
        </pc:spChg>
        <pc:spChg chg="add mod">
          <ac:chgData name="Libuše Podzemská, Ing" userId="b71e04d6-0f8c-4377-8788-29f7cca4519e" providerId="ADAL" clId="{D0614940-BA98-4177-959E-C23202303384}" dt="2021-06-23T16:38:51.228" v="5224" actId="14100"/>
          <ac:spMkLst>
            <pc:docMk/>
            <pc:sldMk cId="697864043" sldId="259"/>
            <ac:spMk id="6" creationId="{9B146FDD-221E-444B-90A7-03AFA3BB2F6D}"/>
          </ac:spMkLst>
        </pc:spChg>
        <pc:spChg chg="add mod">
          <ac:chgData name="Libuše Podzemská, Ing" userId="b71e04d6-0f8c-4377-8788-29f7cca4519e" providerId="ADAL" clId="{D0614940-BA98-4177-959E-C23202303384}" dt="2021-06-23T16:39:53.272" v="5247" actId="14100"/>
          <ac:spMkLst>
            <pc:docMk/>
            <pc:sldMk cId="697864043" sldId="259"/>
            <ac:spMk id="7" creationId="{A7DAE5AA-E9A9-47A5-AEEB-F4EAEE2E8B60}"/>
          </ac:spMkLst>
        </pc:spChg>
        <pc:picChg chg="add mod modCrop">
          <ac:chgData name="Libuše Podzemská, Ing" userId="b71e04d6-0f8c-4377-8788-29f7cca4519e" providerId="ADAL" clId="{D0614940-BA98-4177-959E-C23202303384}" dt="2021-06-23T16:38:08.374" v="5214" actId="1076"/>
          <ac:picMkLst>
            <pc:docMk/>
            <pc:sldMk cId="697864043" sldId="259"/>
            <ac:picMk id="5" creationId="{B3DF1E09-3EC0-42C9-9E22-15D34ACA0836}"/>
          </ac:picMkLst>
        </pc:picChg>
      </pc:sldChg>
      <pc:sldChg chg="modSp add del modTransition">
        <pc:chgData name="Libuše Podzemská, Ing" userId="b71e04d6-0f8c-4377-8788-29f7cca4519e" providerId="ADAL" clId="{D0614940-BA98-4177-959E-C23202303384}" dt="2021-06-23T18:40:25.793" v="6658" actId="2696"/>
        <pc:sldMkLst>
          <pc:docMk/>
          <pc:sldMk cId="727885593" sldId="260"/>
        </pc:sldMkLst>
        <pc:spChg chg="mod">
          <ac:chgData name="Libuše Podzemská, Ing" userId="b71e04d6-0f8c-4377-8788-29f7cca4519e" providerId="ADAL" clId="{D0614940-BA98-4177-959E-C23202303384}" dt="2021-06-23T13:27:37.512" v="868" actId="20577"/>
          <ac:spMkLst>
            <pc:docMk/>
            <pc:sldMk cId="727885593" sldId="260"/>
            <ac:spMk id="2" creationId="{3F9CE755-9EE2-4599-8683-CFBB88FF3339}"/>
          </ac:spMkLst>
        </pc:spChg>
      </pc:sldChg>
      <pc:sldChg chg="addSp delSp modSp add ord modTransition modAnim">
        <pc:chgData name="Libuše Podzemská, Ing" userId="b71e04d6-0f8c-4377-8788-29f7cca4519e" providerId="ADAL" clId="{D0614940-BA98-4177-959E-C23202303384}" dt="2021-06-23T15:30:48.811" v="4294"/>
        <pc:sldMkLst>
          <pc:docMk/>
          <pc:sldMk cId="2407213050" sldId="261"/>
        </pc:sldMkLst>
        <pc:spChg chg="mod">
          <ac:chgData name="Libuše Podzemská, Ing" userId="b71e04d6-0f8c-4377-8788-29f7cca4519e" providerId="ADAL" clId="{D0614940-BA98-4177-959E-C23202303384}" dt="2021-06-23T15:23:12.772" v="4237" actId="14100"/>
          <ac:spMkLst>
            <pc:docMk/>
            <pc:sldMk cId="2407213050" sldId="261"/>
            <ac:spMk id="2" creationId="{3F9CE755-9EE2-4599-8683-CFBB88FF3339}"/>
          </ac:spMkLst>
        </pc:spChg>
        <pc:spChg chg="del">
          <ac:chgData name="Libuše Podzemská, Ing" userId="b71e04d6-0f8c-4377-8788-29f7cca4519e" providerId="ADAL" clId="{D0614940-BA98-4177-959E-C23202303384}" dt="2021-06-23T12:41:23.703" v="198" actId="478"/>
          <ac:spMkLst>
            <pc:docMk/>
            <pc:sldMk cId="2407213050" sldId="261"/>
            <ac:spMk id="3" creationId="{3C85E702-3C7F-43D5-B23E-6CAC82982D59}"/>
          </ac:spMkLst>
        </pc:spChg>
        <pc:spChg chg="mod">
          <ac:chgData name="Libuše Podzemská, Ing" userId="b71e04d6-0f8c-4377-8788-29f7cca4519e" providerId="ADAL" clId="{D0614940-BA98-4177-959E-C23202303384}" dt="2021-06-23T15:30:24.475" v="4292" actId="20577"/>
          <ac:spMkLst>
            <pc:docMk/>
            <pc:sldMk cId="2407213050" sldId="261"/>
            <ac:spMk id="4" creationId="{DF47163E-5C1E-40A2-8CCA-C4C644A3EADC}"/>
          </ac:spMkLst>
        </pc:spChg>
        <pc:spChg chg="add mod">
          <ac:chgData name="Libuše Podzemská, Ing" userId="b71e04d6-0f8c-4377-8788-29f7cca4519e" providerId="ADAL" clId="{D0614940-BA98-4177-959E-C23202303384}" dt="2021-06-23T15:29:58.616" v="4291" actId="20577"/>
          <ac:spMkLst>
            <pc:docMk/>
            <pc:sldMk cId="2407213050" sldId="261"/>
            <ac:spMk id="6" creationId="{9B040655-311C-4BD8-BFD0-151375D50CDF}"/>
          </ac:spMkLst>
        </pc:spChg>
      </pc:sldChg>
      <pc:sldChg chg="modSp add del modTransition">
        <pc:chgData name="Libuše Podzemská, Ing" userId="b71e04d6-0f8c-4377-8788-29f7cca4519e" providerId="ADAL" clId="{D0614940-BA98-4177-959E-C23202303384}" dt="2021-06-23T17:21:58.954" v="5518" actId="2696"/>
        <pc:sldMkLst>
          <pc:docMk/>
          <pc:sldMk cId="2855189291" sldId="262"/>
        </pc:sldMkLst>
        <pc:spChg chg="mod">
          <ac:chgData name="Libuše Podzemská, Ing" userId="b71e04d6-0f8c-4377-8788-29f7cca4519e" providerId="ADAL" clId="{D0614940-BA98-4177-959E-C23202303384}" dt="2021-06-23T16:41:56.370" v="5268" actId="14100"/>
          <ac:spMkLst>
            <pc:docMk/>
            <pc:sldMk cId="2855189291" sldId="262"/>
            <ac:spMk id="2" creationId="{3F9CE755-9EE2-4599-8683-CFBB88FF3339}"/>
          </ac:spMkLst>
        </pc:spChg>
        <pc:spChg chg="mod">
          <ac:chgData name="Libuše Podzemská, Ing" userId="b71e04d6-0f8c-4377-8788-29f7cca4519e" providerId="ADAL" clId="{D0614940-BA98-4177-959E-C23202303384}" dt="2021-06-23T17:04:01.879" v="5381" actId="27636"/>
          <ac:spMkLst>
            <pc:docMk/>
            <pc:sldMk cId="2855189291" sldId="262"/>
            <ac:spMk id="3" creationId="{3C85E702-3C7F-43D5-B23E-6CAC82982D59}"/>
          </ac:spMkLst>
        </pc:spChg>
        <pc:spChg chg="mod">
          <ac:chgData name="Libuše Podzemská, Ing" userId="b71e04d6-0f8c-4377-8788-29f7cca4519e" providerId="ADAL" clId="{D0614940-BA98-4177-959E-C23202303384}" dt="2021-06-23T17:15:40.842" v="5494" actId="20577"/>
          <ac:spMkLst>
            <pc:docMk/>
            <pc:sldMk cId="2855189291" sldId="262"/>
            <ac:spMk id="4" creationId="{DF47163E-5C1E-40A2-8CCA-C4C644A3EADC}"/>
          </ac:spMkLst>
        </pc:spChg>
      </pc:sldChg>
      <pc:sldChg chg="modSp add modTransition modAnim">
        <pc:chgData name="Libuše Podzemská, Ing" userId="b71e04d6-0f8c-4377-8788-29f7cca4519e" providerId="ADAL" clId="{D0614940-BA98-4177-959E-C23202303384}" dt="2021-06-23T17:22:29.580" v="5523"/>
        <pc:sldMkLst>
          <pc:docMk/>
          <pc:sldMk cId="3230214703" sldId="263"/>
        </pc:sldMkLst>
        <pc:spChg chg="mod">
          <ac:chgData name="Libuše Podzemská, Ing" userId="b71e04d6-0f8c-4377-8788-29f7cca4519e" providerId="ADAL" clId="{D0614940-BA98-4177-959E-C23202303384}" dt="2021-06-23T16:41:30.168" v="5262" actId="14100"/>
          <ac:spMkLst>
            <pc:docMk/>
            <pc:sldMk cId="3230214703" sldId="263"/>
            <ac:spMk id="2" creationId="{3F9CE755-9EE2-4599-8683-CFBB88FF3339}"/>
          </ac:spMkLst>
        </pc:spChg>
        <pc:spChg chg="mod">
          <ac:chgData name="Libuše Podzemská, Ing" userId="b71e04d6-0f8c-4377-8788-29f7cca4519e" providerId="ADAL" clId="{D0614940-BA98-4177-959E-C23202303384}" dt="2021-06-23T17:21:33.666" v="5516" actId="14100"/>
          <ac:spMkLst>
            <pc:docMk/>
            <pc:sldMk cId="3230214703" sldId="263"/>
            <ac:spMk id="3" creationId="{3C85E702-3C7F-43D5-B23E-6CAC82982D59}"/>
          </ac:spMkLst>
        </pc:spChg>
        <pc:spChg chg="mod">
          <ac:chgData name="Libuše Podzemská, Ing" userId="b71e04d6-0f8c-4377-8788-29f7cca4519e" providerId="ADAL" clId="{D0614940-BA98-4177-959E-C23202303384}" dt="2021-06-23T17:21:39.888" v="5517" actId="20577"/>
          <ac:spMkLst>
            <pc:docMk/>
            <pc:sldMk cId="3230214703" sldId="263"/>
            <ac:spMk id="4" creationId="{DF47163E-5C1E-40A2-8CCA-C4C644A3EADC}"/>
          </ac:spMkLst>
        </pc:spChg>
      </pc:sldChg>
      <pc:sldChg chg="addSp delSp modSp add modTransition modAnim">
        <pc:chgData name="Libuše Podzemská, Ing" userId="b71e04d6-0f8c-4377-8788-29f7cca4519e" providerId="ADAL" clId="{D0614940-BA98-4177-959E-C23202303384}" dt="2021-06-23T18:15:27.935" v="6171"/>
        <pc:sldMkLst>
          <pc:docMk/>
          <pc:sldMk cId="1993914129" sldId="264"/>
        </pc:sldMkLst>
        <pc:spChg chg="mod">
          <ac:chgData name="Libuše Podzemská, Ing" userId="b71e04d6-0f8c-4377-8788-29f7cca4519e" providerId="ADAL" clId="{D0614940-BA98-4177-959E-C23202303384}" dt="2021-06-23T18:01:14.145" v="6018" actId="14100"/>
          <ac:spMkLst>
            <pc:docMk/>
            <pc:sldMk cId="1993914129" sldId="264"/>
            <ac:spMk id="2" creationId="{3F9CE755-9EE2-4599-8683-CFBB88FF3339}"/>
          </ac:spMkLst>
        </pc:spChg>
        <pc:spChg chg="mod">
          <ac:chgData name="Libuše Podzemská, Ing" userId="b71e04d6-0f8c-4377-8788-29f7cca4519e" providerId="ADAL" clId="{D0614940-BA98-4177-959E-C23202303384}" dt="2021-06-23T18:02:03.037" v="6034" actId="14100"/>
          <ac:spMkLst>
            <pc:docMk/>
            <pc:sldMk cId="1993914129" sldId="264"/>
            <ac:spMk id="3" creationId="{3C85E702-3C7F-43D5-B23E-6CAC82982D59}"/>
          </ac:spMkLst>
        </pc:spChg>
        <pc:spChg chg="del mod">
          <ac:chgData name="Libuše Podzemská, Ing" userId="b71e04d6-0f8c-4377-8788-29f7cca4519e" providerId="ADAL" clId="{D0614940-BA98-4177-959E-C23202303384}" dt="2021-06-23T18:01:06.964" v="6017" actId="478"/>
          <ac:spMkLst>
            <pc:docMk/>
            <pc:sldMk cId="1993914129" sldId="264"/>
            <ac:spMk id="4" creationId="{DF47163E-5C1E-40A2-8CCA-C4C644A3EADC}"/>
          </ac:spMkLst>
        </pc:spChg>
        <pc:spChg chg="add mod">
          <ac:chgData name="Libuše Podzemská, Ing" userId="b71e04d6-0f8c-4377-8788-29f7cca4519e" providerId="ADAL" clId="{D0614940-BA98-4177-959E-C23202303384}" dt="2021-06-23T18:02:26.011" v="6040" actId="14100"/>
          <ac:spMkLst>
            <pc:docMk/>
            <pc:sldMk cId="1993914129" sldId="264"/>
            <ac:spMk id="5" creationId="{8F77D061-E383-4C1B-9BFA-A29C0E506BF3}"/>
          </ac:spMkLst>
        </pc:spChg>
        <pc:spChg chg="add mod">
          <ac:chgData name="Libuše Podzemská, Ing" userId="b71e04d6-0f8c-4377-8788-29f7cca4519e" providerId="ADAL" clId="{D0614940-BA98-4177-959E-C23202303384}" dt="2021-06-23T18:02:53.361" v="6058" actId="14100"/>
          <ac:spMkLst>
            <pc:docMk/>
            <pc:sldMk cId="1993914129" sldId="264"/>
            <ac:spMk id="6" creationId="{0FAFFB7E-E1FC-4698-B859-B7182EA6117C}"/>
          </ac:spMkLst>
        </pc:spChg>
        <pc:spChg chg="add mod">
          <ac:chgData name="Libuše Podzemská, Ing" userId="b71e04d6-0f8c-4377-8788-29f7cca4519e" providerId="ADAL" clId="{D0614940-BA98-4177-959E-C23202303384}" dt="2021-06-23T18:03:16.149" v="6063" actId="14100"/>
          <ac:spMkLst>
            <pc:docMk/>
            <pc:sldMk cId="1993914129" sldId="264"/>
            <ac:spMk id="7" creationId="{3EE94419-A77C-4E16-8728-12B76DB40456}"/>
          </ac:spMkLst>
        </pc:spChg>
        <pc:spChg chg="add mod">
          <ac:chgData name="Libuše Podzemská, Ing" userId="b71e04d6-0f8c-4377-8788-29f7cca4519e" providerId="ADAL" clId="{D0614940-BA98-4177-959E-C23202303384}" dt="2021-06-23T18:06:17.603" v="6084" actId="20577"/>
          <ac:spMkLst>
            <pc:docMk/>
            <pc:sldMk cId="1993914129" sldId="264"/>
            <ac:spMk id="12" creationId="{56865BB5-C0E7-43B2-855E-C4409CD0A5B7}"/>
          </ac:spMkLst>
        </pc:spChg>
        <pc:spChg chg="add mod">
          <ac:chgData name="Libuše Podzemská, Ing" userId="b71e04d6-0f8c-4377-8788-29f7cca4519e" providerId="ADAL" clId="{D0614940-BA98-4177-959E-C23202303384}" dt="2021-06-23T18:06:28.522" v="6087" actId="20577"/>
          <ac:spMkLst>
            <pc:docMk/>
            <pc:sldMk cId="1993914129" sldId="264"/>
            <ac:spMk id="13" creationId="{1FBD4125-67EE-4C91-8960-BF71F54A1F4E}"/>
          </ac:spMkLst>
        </pc:spChg>
        <pc:picChg chg="add mod modCrop">
          <ac:chgData name="Libuše Podzemská, Ing" userId="b71e04d6-0f8c-4377-8788-29f7cca4519e" providerId="ADAL" clId="{D0614940-BA98-4177-959E-C23202303384}" dt="2021-06-23T18:11:28.790" v="6121" actId="14100"/>
          <ac:picMkLst>
            <pc:docMk/>
            <pc:sldMk cId="1993914129" sldId="264"/>
            <ac:picMk id="1026" creationId="{89B49CCA-24D1-4181-9E01-EFCE5D8E0544}"/>
          </ac:picMkLst>
        </pc:picChg>
        <pc:picChg chg="add mod modCrop">
          <ac:chgData name="Libuše Podzemská, Ing" userId="b71e04d6-0f8c-4377-8788-29f7cca4519e" providerId="ADAL" clId="{D0614940-BA98-4177-959E-C23202303384}" dt="2021-06-23T18:12:20.287" v="6132" actId="1076"/>
          <ac:picMkLst>
            <pc:docMk/>
            <pc:sldMk cId="1993914129" sldId="264"/>
            <ac:picMk id="1028" creationId="{6D1EFA1E-00F0-4CF5-8B90-830B3DC2C1A3}"/>
          </ac:picMkLst>
        </pc:picChg>
        <pc:picChg chg="add mod">
          <ac:chgData name="Libuše Podzemská, Ing" userId="b71e04d6-0f8c-4377-8788-29f7cca4519e" providerId="ADAL" clId="{D0614940-BA98-4177-959E-C23202303384}" dt="2021-06-23T18:07:14.543" v="6095" actId="1076"/>
          <ac:picMkLst>
            <pc:docMk/>
            <pc:sldMk cId="1993914129" sldId="264"/>
            <ac:picMk id="1030" creationId="{FED9C5D6-410B-46D2-AE3F-AA65601AA5AD}"/>
          </ac:picMkLst>
        </pc:picChg>
        <pc:picChg chg="add mod modCrop">
          <ac:chgData name="Libuše Podzemská, Ing" userId="b71e04d6-0f8c-4377-8788-29f7cca4519e" providerId="ADAL" clId="{D0614940-BA98-4177-959E-C23202303384}" dt="2021-06-23T18:12:25.912" v="6133" actId="1076"/>
          <ac:picMkLst>
            <pc:docMk/>
            <pc:sldMk cId="1993914129" sldId="264"/>
            <ac:picMk id="1032" creationId="{2817F3AF-7515-48FA-AA3C-A42B63C172C6}"/>
          </ac:picMkLst>
        </pc:picChg>
        <pc:picChg chg="add mod modCrop">
          <ac:chgData name="Libuše Podzemská, Ing" userId="b71e04d6-0f8c-4377-8788-29f7cca4519e" providerId="ADAL" clId="{D0614940-BA98-4177-959E-C23202303384}" dt="2021-06-23T18:11:35.616" v="6122" actId="1076"/>
          <ac:picMkLst>
            <pc:docMk/>
            <pc:sldMk cId="1993914129" sldId="264"/>
            <ac:picMk id="1034" creationId="{A6B80035-59A0-489C-AE1F-7ABD37C9E3FD}"/>
          </ac:picMkLst>
        </pc:picChg>
        <pc:picChg chg="add mod">
          <ac:chgData name="Libuše Podzemská, Ing" userId="b71e04d6-0f8c-4377-8788-29f7cca4519e" providerId="ADAL" clId="{D0614940-BA98-4177-959E-C23202303384}" dt="2021-06-23T18:12:32.295" v="6134" actId="1076"/>
          <ac:picMkLst>
            <pc:docMk/>
            <pc:sldMk cId="1993914129" sldId="264"/>
            <ac:picMk id="1036" creationId="{531C99E8-11C5-4EC0-86A8-19D5563CDD17}"/>
          </ac:picMkLst>
        </pc:picChg>
      </pc:sldChg>
      <pc:sldChg chg="addSp delSp modSp add ord modTransition modAnim">
        <pc:chgData name="Libuše Podzemská, Ing" userId="b71e04d6-0f8c-4377-8788-29f7cca4519e" providerId="ADAL" clId="{D0614940-BA98-4177-959E-C23202303384}" dt="2021-06-23T18:39:48.539" v="6654"/>
        <pc:sldMkLst>
          <pc:docMk/>
          <pc:sldMk cId="1123964252" sldId="265"/>
        </pc:sldMkLst>
        <pc:spChg chg="mod">
          <ac:chgData name="Libuše Podzemská, Ing" userId="b71e04d6-0f8c-4377-8788-29f7cca4519e" providerId="ADAL" clId="{D0614940-BA98-4177-959E-C23202303384}" dt="2021-06-23T18:17:47.625" v="6190" actId="14100"/>
          <ac:spMkLst>
            <pc:docMk/>
            <pc:sldMk cId="1123964252" sldId="265"/>
            <ac:spMk id="2" creationId="{3F9CE755-9EE2-4599-8683-CFBB88FF3339}"/>
          </ac:spMkLst>
        </pc:spChg>
        <pc:spChg chg="mod">
          <ac:chgData name="Libuše Podzemská, Ing" userId="b71e04d6-0f8c-4377-8788-29f7cca4519e" providerId="ADAL" clId="{D0614940-BA98-4177-959E-C23202303384}" dt="2021-06-23T18:20:55.582" v="6221" actId="20577"/>
          <ac:spMkLst>
            <pc:docMk/>
            <pc:sldMk cId="1123964252" sldId="265"/>
            <ac:spMk id="3" creationId="{3C85E702-3C7F-43D5-B23E-6CAC82982D59}"/>
          </ac:spMkLst>
        </pc:spChg>
        <pc:spChg chg="mod">
          <ac:chgData name="Libuše Podzemská, Ing" userId="b71e04d6-0f8c-4377-8788-29f7cca4519e" providerId="ADAL" clId="{D0614940-BA98-4177-959E-C23202303384}" dt="2021-06-23T18:25:38.263" v="6334" actId="5793"/>
          <ac:spMkLst>
            <pc:docMk/>
            <pc:sldMk cId="1123964252" sldId="265"/>
            <ac:spMk id="4" creationId="{DF47163E-5C1E-40A2-8CCA-C4C644A3EADC}"/>
          </ac:spMkLst>
        </pc:spChg>
        <pc:spChg chg="add del mod">
          <ac:chgData name="Libuše Podzemská, Ing" userId="b71e04d6-0f8c-4377-8788-29f7cca4519e" providerId="ADAL" clId="{D0614940-BA98-4177-959E-C23202303384}" dt="2021-06-23T18:22:48.605" v="6231" actId="478"/>
          <ac:spMkLst>
            <pc:docMk/>
            <pc:sldMk cId="1123964252" sldId="265"/>
            <ac:spMk id="5" creationId="{8A554836-B517-40CA-A21D-692A0F33E923}"/>
          </ac:spMkLst>
        </pc:spChg>
        <pc:spChg chg="add del mod">
          <ac:chgData name="Libuše Podzemská, Ing" userId="b71e04d6-0f8c-4377-8788-29f7cca4519e" providerId="ADAL" clId="{D0614940-BA98-4177-959E-C23202303384}" dt="2021-06-23T18:22:47.017" v="6230" actId="478"/>
          <ac:spMkLst>
            <pc:docMk/>
            <pc:sldMk cId="1123964252" sldId="265"/>
            <ac:spMk id="6" creationId="{B600645A-7915-4F5F-9858-FC972506BF21}"/>
          </ac:spMkLst>
        </pc:spChg>
      </pc:sldChg>
      <pc:sldChg chg="addSp modSp add ord modTransition modAnim">
        <pc:chgData name="Libuše Podzemská, Ing" userId="b71e04d6-0f8c-4377-8788-29f7cca4519e" providerId="ADAL" clId="{D0614940-BA98-4177-959E-C23202303384}" dt="2021-06-23T18:39:39.555" v="6653"/>
        <pc:sldMkLst>
          <pc:docMk/>
          <pc:sldMk cId="1763498916" sldId="266"/>
        </pc:sldMkLst>
        <pc:spChg chg="mod">
          <ac:chgData name="Libuše Podzemská, Ing" userId="b71e04d6-0f8c-4377-8788-29f7cca4519e" providerId="ADAL" clId="{D0614940-BA98-4177-959E-C23202303384}" dt="2021-06-23T18:15:41.784" v="6172" actId="14100"/>
          <ac:spMkLst>
            <pc:docMk/>
            <pc:sldMk cId="1763498916" sldId="266"/>
            <ac:spMk id="2" creationId="{3F9CE755-9EE2-4599-8683-CFBB88FF3339}"/>
          </ac:spMkLst>
        </pc:spChg>
        <pc:spChg chg="mod">
          <ac:chgData name="Libuše Podzemská, Ing" userId="b71e04d6-0f8c-4377-8788-29f7cca4519e" providerId="ADAL" clId="{D0614940-BA98-4177-959E-C23202303384}" dt="2021-06-23T18:16:07.966" v="6177"/>
          <ac:spMkLst>
            <pc:docMk/>
            <pc:sldMk cId="1763498916" sldId="266"/>
            <ac:spMk id="3" creationId="{3C85E702-3C7F-43D5-B23E-6CAC82982D59}"/>
          </ac:spMkLst>
        </pc:spChg>
        <pc:spChg chg="mod">
          <ac:chgData name="Libuše Podzemská, Ing" userId="b71e04d6-0f8c-4377-8788-29f7cca4519e" providerId="ADAL" clId="{D0614940-BA98-4177-959E-C23202303384}" dt="2021-06-23T18:16:51.566" v="6184" actId="14100"/>
          <ac:spMkLst>
            <pc:docMk/>
            <pc:sldMk cId="1763498916" sldId="266"/>
            <ac:spMk id="4" creationId="{DF47163E-5C1E-40A2-8CCA-C4C644A3EADC}"/>
          </ac:spMkLst>
        </pc:spChg>
        <pc:spChg chg="add mod">
          <ac:chgData name="Libuše Podzemská, Ing" userId="b71e04d6-0f8c-4377-8788-29f7cca4519e" providerId="ADAL" clId="{D0614940-BA98-4177-959E-C23202303384}" dt="2021-06-23T18:17:06.494" v="6188" actId="6549"/>
          <ac:spMkLst>
            <pc:docMk/>
            <pc:sldMk cId="1763498916" sldId="266"/>
            <ac:spMk id="5" creationId="{641814C3-1E72-4A35-AAF6-DD12205641A8}"/>
          </ac:spMkLst>
        </pc:spChg>
      </pc:sldChg>
      <pc:sldChg chg="modSp add ord modTransition modAnim">
        <pc:chgData name="Libuše Podzemská, Ing" userId="b71e04d6-0f8c-4377-8788-29f7cca4519e" providerId="ADAL" clId="{D0614940-BA98-4177-959E-C23202303384}" dt="2021-06-23T18:40:04.261" v="6655"/>
        <pc:sldMkLst>
          <pc:docMk/>
          <pc:sldMk cId="1284362774" sldId="267"/>
        </pc:sldMkLst>
        <pc:spChg chg="mod">
          <ac:chgData name="Libuše Podzemská, Ing" userId="b71e04d6-0f8c-4377-8788-29f7cca4519e" providerId="ADAL" clId="{D0614940-BA98-4177-959E-C23202303384}" dt="2021-06-23T18:25:54.925" v="6336" actId="14100"/>
          <ac:spMkLst>
            <pc:docMk/>
            <pc:sldMk cId="1284362774" sldId="267"/>
            <ac:spMk id="2" creationId="{3F9CE755-9EE2-4599-8683-CFBB88FF3339}"/>
          </ac:spMkLst>
        </pc:spChg>
        <pc:spChg chg="mod">
          <ac:chgData name="Libuše Podzemská, Ing" userId="b71e04d6-0f8c-4377-8788-29f7cca4519e" providerId="ADAL" clId="{D0614940-BA98-4177-959E-C23202303384}" dt="2021-06-23T18:28:26.912" v="6356" actId="20577"/>
          <ac:spMkLst>
            <pc:docMk/>
            <pc:sldMk cId="1284362774" sldId="267"/>
            <ac:spMk id="3" creationId="{3C85E702-3C7F-43D5-B23E-6CAC82982D59}"/>
          </ac:spMkLst>
        </pc:spChg>
        <pc:spChg chg="mod">
          <ac:chgData name="Libuše Podzemská, Ing" userId="b71e04d6-0f8c-4377-8788-29f7cca4519e" providerId="ADAL" clId="{D0614940-BA98-4177-959E-C23202303384}" dt="2021-06-23T18:27:55.035" v="6353"/>
          <ac:spMkLst>
            <pc:docMk/>
            <pc:sldMk cId="1284362774" sldId="267"/>
            <ac:spMk id="4" creationId="{DF47163E-5C1E-40A2-8CCA-C4C644A3EADC}"/>
          </ac:spMkLst>
        </pc:spChg>
      </pc:sldChg>
      <pc:sldChg chg="modSp add ord modTransition modAnim">
        <pc:chgData name="Libuše Podzemská, Ing" userId="b71e04d6-0f8c-4377-8788-29f7cca4519e" providerId="ADAL" clId="{D0614940-BA98-4177-959E-C23202303384}" dt="2021-06-23T18:40:13.232" v="6656"/>
        <pc:sldMkLst>
          <pc:docMk/>
          <pc:sldMk cId="2110897349" sldId="268"/>
        </pc:sldMkLst>
        <pc:spChg chg="mod">
          <ac:chgData name="Libuše Podzemská, Ing" userId="b71e04d6-0f8c-4377-8788-29f7cca4519e" providerId="ADAL" clId="{D0614940-BA98-4177-959E-C23202303384}" dt="2021-06-23T18:29:16.442" v="6362" actId="14100"/>
          <ac:spMkLst>
            <pc:docMk/>
            <pc:sldMk cId="2110897349" sldId="268"/>
            <ac:spMk id="2" creationId="{3F9CE755-9EE2-4599-8683-CFBB88FF3339}"/>
          </ac:spMkLst>
        </pc:spChg>
        <pc:spChg chg="mod">
          <ac:chgData name="Libuše Podzemská, Ing" userId="b71e04d6-0f8c-4377-8788-29f7cca4519e" providerId="ADAL" clId="{D0614940-BA98-4177-959E-C23202303384}" dt="2021-06-23T18:32:02.978" v="6483" actId="20577"/>
          <ac:spMkLst>
            <pc:docMk/>
            <pc:sldMk cId="2110897349" sldId="268"/>
            <ac:spMk id="3" creationId="{3C85E702-3C7F-43D5-B23E-6CAC82982D59}"/>
          </ac:spMkLst>
        </pc:spChg>
        <pc:spChg chg="mod">
          <ac:chgData name="Libuše Podzemská, Ing" userId="b71e04d6-0f8c-4377-8788-29f7cca4519e" providerId="ADAL" clId="{D0614940-BA98-4177-959E-C23202303384}" dt="2021-06-23T18:34:41.066" v="6560" actId="20577"/>
          <ac:spMkLst>
            <pc:docMk/>
            <pc:sldMk cId="2110897349" sldId="268"/>
            <ac:spMk id="4" creationId="{DF47163E-5C1E-40A2-8CCA-C4C644A3EADC}"/>
          </ac:spMkLst>
        </pc:spChg>
      </pc:sldChg>
      <pc:sldChg chg="modSp add ord modTransition modAnim">
        <pc:chgData name="Libuše Podzemská, Ing" userId="b71e04d6-0f8c-4377-8788-29f7cca4519e" providerId="ADAL" clId="{D0614940-BA98-4177-959E-C23202303384}" dt="2021-06-23T18:41:40.280" v="6663"/>
        <pc:sldMkLst>
          <pc:docMk/>
          <pc:sldMk cId="128410624" sldId="269"/>
        </pc:sldMkLst>
        <pc:spChg chg="mod">
          <ac:chgData name="Libuše Podzemská, Ing" userId="b71e04d6-0f8c-4377-8788-29f7cca4519e" providerId="ADAL" clId="{D0614940-BA98-4177-959E-C23202303384}" dt="2021-06-23T18:34:50.400" v="6561" actId="14100"/>
          <ac:spMkLst>
            <pc:docMk/>
            <pc:sldMk cId="128410624" sldId="269"/>
            <ac:spMk id="2" creationId="{3F9CE755-9EE2-4599-8683-CFBB88FF3339}"/>
          </ac:spMkLst>
        </pc:spChg>
        <pc:spChg chg="mod">
          <ac:chgData name="Libuše Podzemská, Ing" userId="b71e04d6-0f8c-4377-8788-29f7cca4519e" providerId="ADAL" clId="{D0614940-BA98-4177-959E-C23202303384}" dt="2021-06-23T18:38:19.868" v="6650" actId="14100"/>
          <ac:spMkLst>
            <pc:docMk/>
            <pc:sldMk cId="128410624" sldId="269"/>
            <ac:spMk id="3" creationId="{3C85E702-3C7F-43D5-B23E-6CAC82982D59}"/>
          </ac:spMkLst>
        </pc:spChg>
        <pc:spChg chg="mod">
          <ac:chgData name="Libuše Podzemská, Ing" userId="b71e04d6-0f8c-4377-8788-29f7cca4519e" providerId="ADAL" clId="{D0614940-BA98-4177-959E-C23202303384}" dt="2021-06-23T18:38:26.475" v="6651" actId="14100"/>
          <ac:spMkLst>
            <pc:docMk/>
            <pc:sldMk cId="128410624" sldId="269"/>
            <ac:spMk id="4" creationId="{DF47163E-5C1E-40A2-8CCA-C4C644A3EADC}"/>
          </ac:spMkLst>
        </pc:spChg>
      </pc:sldChg>
      <pc:sldChg chg="add del modTransition">
        <pc:chgData name="Libuše Podzemská, Ing" userId="b71e04d6-0f8c-4377-8788-29f7cca4519e" providerId="ADAL" clId="{D0614940-BA98-4177-959E-C23202303384}" dt="2021-06-23T18:38:45.613" v="6652" actId="2696"/>
        <pc:sldMkLst>
          <pc:docMk/>
          <pc:sldMk cId="932883145" sldId="270"/>
        </pc:sldMkLst>
      </pc:sldChg>
      <pc:sldChg chg="addSp modSp add modTransition modAnim">
        <pc:chgData name="Libuše Podzemská, Ing" userId="b71e04d6-0f8c-4377-8788-29f7cca4519e" providerId="ADAL" clId="{D0614940-BA98-4177-959E-C23202303384}" dt="2021-06-23T16:11:18.442" v="4684"/>
        <pc:sldMkLst>
          <pc:docMk/>
          <pc:sldMk cId="2304769800" sldId="271"/>
        </pc:sldMkLst>
        <pc:spChg chg="mod">
          <ac:chgData name="Libuše Podzemská, Ing" userId="b71e04d6-0f8c-4377-8788-29f7cca4519e" providerId="ADAL" clId="{D0614940-BA98-4177-959E-C23202303384}" dt="2021-06-23T16:06:57.991" v="4545" actId="14100"/>
          <ac:spMkLst>
            <pc:docMk/>
            <pc:sldMk cId="2304769800" sldId="271"/>
            <ac:spMk id="2" creationId="{3F9CE755-9EE2-4599-8683-CFBB88FF3339}"/>
          </ac:spMkLst>
        </pc:spChg>
        <pc:spChg chg="mod">
          <ac:chgData name="Libuše Podzemská, Ing" userId="b71e04d6-0f8c-4377-8788-29f7cca4519e" providerId="ADAL" clId="{D0614940-BA98-4177-959E-C23202303384}" dt="2021-06-23T16:09:07.126" v="4567" actId="14100"/>
          <ac:spMkLst>
            <pc:docMk/>
            <pc:sldMk cId="2304769800" sldId="271"/>
            <ac:spMk id="3" creationId="{3C85E702-3C7F-43D5-B23E-6CAC82982D59}"/>
          </ac:spMkLst>
        </pc:spChg>
        <pc:spChg chg="mod">
          <ac:chgData name="Libuše Podzemská, Ing" userId="b71e04d6-0f8c-4377-8788-29f7cca4519e" providerId="ADAL" clId="{D0614940-BA98-4177-959E-C23202303384}" dt="2021-06-23T16:07:35.594" v="4553" actId="14100"/>
          <ac:spMkLst>
            <pc:docMk/>
            <pc:sldMk cId="2304769800" sldId="271"/>
            <ac:spMk id="4" creationId="{DF47163E-5C1E-40A2-8CCA-C4C644A3EADC}"/>
          </ac:spMkLst>
        </pc:spChg>
        <pc:spChg chg="add mod">
          <ac:chgData name="Libuše Podzemská, Ing" userId="b71e04d6-0f8c-4377-8788-29f7cca4519e" providerId="ADAL" clId="{D0614940-BA98-4177-959E-C23202303384}" dt="2021-06-23T16:06:52.558" v="4544" actId="14100"/>
          <ac:spMkLst>
            <pc:docMk/>
            <pc:sldMk cId="2304769800" sldId="271"/>
            <ac:spMk id="5" creationId="{11DA43CF-4AF6-48F0-8F2E-D4139B0E5E26}"/>
          </ac:spMkLst>
        </pc:spChg>
        <pc:spChg chg="add mod">
          <ac:chgData name="Libuše Podzemská, Ing" userId="b71e04d6-0f8c-4377-8788-29f7cca4519e" providerId="ADAL" clId="{D0614940-BA98-4177-959E-C23202303384}" dt="2021-06-23T16:08:07.630" v="4559" actId="1076"/>
          <ac:spMkLst>
            <pc:docMk/>
            <pc:sldMk cId="2304769800" sldId="271"/>
            <ac:spMk id="6" creationId="{1F6059FD-B9F6-47C4-A32F-AC586A449D2A}"/>
          </ac:spMkLst>
        </pc:spChg>
        <pc:spChg chg="add mod">
          <ac:chgData name="Libuše Podzemská, Ing" userId="b71e04d6-0f8c-4377-8788-29f7cca4519e" providerId="ADAL" clId="{D0614940-BA98-4177-959E-C23202303384}" dt="2021-06-23T16:10:56.831" v="4681" actId="1076"/>
          <ac:spMkLst>
            <pc:docMk/>
            <pc:sldMk cId="2304769800" sldId="271"/>
            <ac:spMk id="7" creationId="{81DEA347-A698-4A22-BC04-060ED7E20DD8}"/>
          </ac:spMkLst>
        </pc:spChg>
        <pc:spChg chg="add mod">
          <ac:chgData name="Libuše Podzemská, Ing" userId="b71e04d6-0f8c-4377-8788-29f7cca4519e" providerId="ADAL" clId="{D0614940-BA98-4177-959E-C23202303384}" dt="2021-06-23T16:10:51.127" v="4680" actId="1076"/>
          <ac:spMkLst>
            <pc:docMk/>
            <pc:sldMk cId="2304769800" sldId="271"/>
            <ac:spMk id="8" creationId="{61E79C66-A07F-44A5-965B-5A1F45B9DEEB}"/>
          </ac:spMkLst>
        </pc:spChg>
      </pc:sldChg>
      <pc:sldChg chg="addSp modSp add ord modTransition modAnim">
        <pc:chgData name="Libuše Podzemská, Ing" userId="b71e04d6-0f8c-4377-8788-29f7cca4519e" providerId="ADAL" clId="{D0614940-BA98-4177-959E-C23202303384}" dt="2021-06-23T16:15:23.882" v="4776"/>
        <pc:sldMkLst>
          <pc:docMk/>
          <pc:sldMk cId="1104912593" sldId="272"/>
        </pc:sldMkLst>
        <pc:spChg chg="mod">
          <ac:chgData name="Libuše Podzemská, Ing" userId="b71e04d6-0f8c-4377-8788-29f7cca4519e" providerId="ADAL" clId="{D0614940-BA98-4177-959E-C23202303384}" dt="2021-06-23T16:11:46.168" v="4687" actId="14100"/>
          <ac:spMkLst>
            <pc:docMk/>
            <pc:sldMk cId="1104912593" sldId="272"/>
            <ac:spMk id="2" creationId="{3F9CE755-9EE2-4599-8683-CFBB88FF3339}"/>
          </ac:spMkLst>
        </pc:spChg>
        <pc:spChg chg="mod">
          <ac:chgData name="Libuše Podzemská, Ing" userId="b71e04d6-0f8c-4377-8788-29f7cca4519e" providerId="ADAL" clId="{D0614940-BA98-4177-959E-C23202303384}" dt="2021-06-23T16:12:22.435" v="4692" actId="14100"/>
          <ac:spMkLst>
            <pc:docMk/>
            <pc:sldMk cId="1104912593" sldId="272"/>
            <ac:spMk id="3" creationId="{3C85E702-3C7F-43D5-B23E-6CAC82982D59}"/>
          </ac:spMkLst>
        </pc:spChg>
        <pc:spChg chg="mod">
          <ac:chgData name="Libuše Podzemská, Ing" userId="b71e04d6-0f8c-4377-8788-29f7cca4519e" providerId="ADAL" clId="{D0614940-BA98-4177-959E-C23202303384}" dt="2021-06-23T15:59:02.574" v="4507" actId="14100"/>
          <ac:spMkLst>
            <pc:docMk/>
            <pc:sldMk cId="1104912593" sldId="272"/>
            <ac:spMk id="4" creationId="{DF47163E-5C1E-40A2-8CCA-C4C644A3EADC}"/>
          </ac:spMkLst>
        </pc:spChg>
        <pc:spChg chg="add mod">
          <ac:chgData name="Libuše Podzemská, Ing" userId="b71e04d6-0f8c-4377-8788-29f7cca4519e" providerId="ADAL" clId="{D0614940-BA98-4177-959E-C23202303384}" dt="2021-06-23T15:59:29.772" v="4514" actId="14100"/>
          <ac:spMkLst>
            <pc:docMk/>
            <pc:sldMk cId="1104912593" sldId="272"/>
            <ac:spMk id="6" creationId="{0847B832-BCF1-44B5-B0F5-2E3490390CFE}"/>
          </ac:spMkLst>
        </pc:spChg>
        <pc:spChg chg="add mod">
          <ac:chgData name="Libuše Podzemská, Ing" userId="b71e04d6-0f8c-4377-8788-29f7cca4519e" providerId="ADAL" clId="{D0614940-BA98-4177-959E-C23202303384}" dt="2021-06-23T16:14:15.715" v="4765" actId="14100"/>
          <ac:spMkLst>
            <pc:docMk/>
            <pc:sldMk cId="1104912593" sldId="272"/>
            <ac:spMk id="7" creationId="{2430E013-182F-4C2F-8EB2-7EA891457D3F}"/>
          </ac:spMkLst>
        </pc:spChg>
        <pc:spChg chg="add mod">
          <ac:chgData name="Libuše Podzemská, Ing" userId="b71e04d6-0f8c-4377-8788-29f7cca4519e" providerId="ADAL" clId="{D0614940-BA98-4177-959E-C23202303384}" dt="2021-06-23T16:13:56.698" v="4764" actId="1076"/>
          <ac:spMkLst>
            <pc:docMk/>
            <pc:sldMk cId="1104912593" sldId="272"/>
            <ac:spMk id="8" creationId="{F4EF0FCE-732B-4179-AFAE-778D68CFCB99}"/>
          </ac:spMkLst>
        </pc:spChg>
        <pc:picChg chg="add mod modCrop">
          <ac:chgData name="Libuše Podzemská, Ing" userId="b71e04d6-0f8c-4377-8788-29f7cca4519e" providerId="ADAL" clId="{D0614940-BA98-4177-959E-C23202303384}" dt="2021-06-23T16:14:24.559" v="4766" actId="1076"/>
          <ac:picMkLst>
            <pc:docMk/>
            <pc:sldMk cId="1104912593" sldId="272"/>
            <ac:picMk id="5" creationId="{02D02E33-6482-4652-8B43-B2426C2C848E}"/>
          </ac:picMkLst>
        </pc:picChg>
      </pc:sldChg>
      <pc:sldChg chg="addSp delSp modSp add modTransition modAnim">
        <pc:chgData name="Libuše Podzemská, Ing" userId="b71e04d6-0f8c-4377-8788-29f7cca4519e" providerId="ADAL" clId="{D0614940-BA98-4177-959E-C23202303384}" dt="2021-06-23T16:18:55.052" v="4818"/>
        <pc:sldMkLst>
          <pc:docMk/>
          <pc:sldMk cId="599584418" sldId="273"/>
        </pc:sldMkLst>
        <pc:spChg chg="mod">
          <ac:chgData name="Libuše Podzemská, Ing" userId="b71e04d6-0f8c-4377-8788-29f7cca4519e" providerId="ADAL" clId="{D0614940-BA98-4177-959E-C23202303384}" dt="2021-06-23T15:59:54.618" v="4516" actId="14100"/>
          <ac:spMkLst>
            <pc:docMk/>
            <pc:sldMk cId="599584418" sldId="273"/>
            <ac:spMk id="2" creationId="{7021C70F-EC09-4422-95BC-5F99A9E6BB9C}"/>
          </ac:spMkLst>
        </pc:spChg>
        <pc:spChg chg="mod">
          <ac:chgData name="Libuše Podzemská, Ing" userId="b71e04d6-0f8c-4377-8788-29f7cca4519e" providerId="ADAL" clId="{D0614940-BA98-4177-959E-C23202303384}" dt="2021-06-23T16:17:22.502" v="4793" actId="14100"/>
          <ac:spMkLst>
            <pc:docMk/>
            <pc:sldMk cId="599584418" sldId="273"/>
            <ac:spMk id="3" creationId="{EE41CB92-CFA3-4A56-9CF6-996ACBB03150}"/>
          </ac:spMkLst>
        </pc:spChg>
        <pc:spChg chg="del mod">
          <ac:chgData name="Libuše Podzemská, Ing" userId="b71e04d6-0f8c-4377-8788-29f7cca4519e" providerId="ADAL" clId="{D0614940-BA98-4177-959E-C23202303384}" dt="2021-06-23T16:02:45.434" v="4517"/>
          <ac:spMkLst>
            <pc:docMk/>
            <pc:sldMk cId="599584418" sldId="273"/>
            <ac:spMk id="4" creationId="{F45DDBB2-06EA-4384-861B-9F3B4385A37E}"/>
          </ac:spMkLst>
        </pc:spChg>
        <pc:spChg chg="add del mod">
          <ac:chgData name="Libuše Podzemská, Ing" userId="b71e04d6-0f8c-4377-8788-29f7cca4519e" providerId="ADAL" clId="{D0614940-BA98-4177-959E-C23202303384}" dt="2021-06-23T16:04:13.156" v="4527" actId="478"/>
          <ac:spMkLst>
            <pc:docMk/>
            <pc:sldMk cId="599584418" sldId="273"/>
            <ac:spMk id="8" creationId="{14EBCBB0-39CF-4F76-9F4D-E13E53535300}"/>
          </ac:spMkLst>
        </pc:spChg>
        <pc:spChg chg="add mod">
          <ac:chgData name="Libuše Podzemská, Ing" userId="b71e04d6-0f8c-4377-8788-29f7cca4519e" providerId="ADAL" clId="{D0614940-BA98-4177-959E-C23202303384}" dt="2021-06-23T16:16:04.557" v="4781" actId="1076"/>
          <ac:spMkLst>
            <pc:docMk/>
            <pc:sldMk cId="599584418" sldId="273"/>
            <ac:spMk id="11" creationId="{48CE12ED-D670-4ABD-A9CE-C630EB348EC0}"/>
          </ac:spMkLst>
        </pc:spChg>
        <pc:spChg chg="add mod">
          <ac:chgData name="Libuše Podzemská, Ing" userId="b71e04d6-0f8c-4377-8788-29f7cca4519e" providerId="ADAL" clId="{D0614940-BA98-4177-959E-C23202303384}" dt="2021-06-23T16:17:49.873" v="4801" actId="14100"/>
          <ac:spMkLst>
            <pc:docMk/>
            <pc:sldMk cId="599584418" sldId="273"/>
            <ac:spMk id="12" creationId="{9946C233-F17E-4B8F-86F4-09BDFA5302E9}"/>
          </ac:spMkLst>
        </pc:spChg>
        <pc:spChg chg="add mod">
          <ac:chgData name="Libuše Podzemská, Ing" userId="b71e04d6-0f8c-4377-8788-29f7cca4519e" providerId="ADAL" clId="{D0614940-BA98-4177-959E-C23202303384}" dt="2021-06-23T16:18:17.212" v="4808" actId="1076"/>
          <ac:spMkLst>
            <pc:docMk/>
            <pc:sldMk cId="599584418" sldId="273"/>
            <ac:spMk id="13" creationId="{097DD61A-CCD6-4610-B6E6-3EB53AC11FCB}"/>
          </ac:spMkLst>
        </pc:spChg>
        <pc:picChg chg="add del mod">
          <ac:chgData name="Libuše Podzemská, Ing" userId="b71e04d6-0f8c-4377-8788-29f7cca4519e" providerId="ADAL" clId="{D0614940-BA98-4177-959E-C23202303384}" dt="2021-06-23T16:03:16.976" v="4522" actId="478"/>
          <ac:picMkLst>
            <pc:docMk/>
            <pc:sldMk cId="599584418" sldId="273"/>
            <ac:picMk id="5" creationId="{2157756F-8CAD-4816-AFCC-412E2656EF6C}"/>
          </ac:picMkLst>
        </pc:picChg>
        <pc:picChg chg="add mod modCrop">
          <ac:chgData name="Libuše Podzemská, Ing" userId="b71e04d6-0f8c-4377-8788-29f7cca4519e" providerId="ADAL" clId="{D0614940-BA98-4177-959E-C23202303384}" dt="2021-06-23T16:15:43.945" v="4780" actId="1076"/>
          <ac:picMkLst>
            <pc:docMk/>
            <pc:sldMk cId="599584418" sldId="273"/>
            <ac:picMk id="6" creationId="{ABF5EB9B-2941-458D-96BA-BE42B2E3897D}"/>
          </ac:picMkLst>
        </pc:picChg>
        <pc:picChg chg="add mod modCrop">
          <ac:chgData name="Libuše Podzemská, Ing" userId="b71e04d6-0f8c-4377-8788-29f7cca4519e" providerId="ADAL" clId="{D0614940-BA98-4177-959E-C23202303384}" dt="2021-06-23T16:15:32.249" v="4778" actId="1076"/>
          <ac:picMkLst>
            <pc:docMk/>
            <pc:sldMk cId="599584418" sldId="273"/>
            <ac:picMk id="9" creationId="{4FA7C921-47A4-408A-8A37-B617C8FEE3EC}"/>
          </ac:picMkLst>
        </pc:picChg>
        <pc:picChg chg="add mod modCrop">
          <ac:chgData name="Libuše Podzemská, Ing" userId="b71e04d6-0f8c-4377-8788-29f7cca4519e" providerId="ADAL" clId="{D0614940-BA98-4177-959E-C23202303384}" dt="2021-06-23T16:15:38.060" v="4779" actId="14100"/>
          <ac:picMkLst>
            <pc:docMk/>
            <pc:sldMk cId="599584418" sldId="273"/>
            <ac:picMk id="10" creationId="{79277A6C-FD4C-4B94-A0F1-AFCE9D52BC70}"/>
          </ac:picMkLst>
        </pc:picChg>
      </pc:sldChg>
      <pc:sldChg chg="addSp delSp modSp add modTransition modAnim">
        <pc:chgData name="Libuše Podzemská, Ing" userId="b71e04d6-0f8c-4377-8788-29f7cca4519e" providerId="ADAL" clId="{D0614940-BA98-4177-959E-C23202303384}" dt="2021-06-23T16:22:24.455" v="4864"/>
        <pc:sldMkLst>
          <pc:docMk/>
          <pc:sldMk cId="1484922148" sldId="274"/>
        </pc:sldMkLst>
        <pc:spChg chg="mod">
          <ac:chgData name="Libuše Podzemská, Ing" userId="b71e04d6-0f8c-4377-8788-29f7cca4519e" providerId="ADAL" clId="{D0614940-BA98-4177-959E-C23202303384}" dt="2021-06-23T16:19:37.956" v="4826" actId="20577"/>
          <ac:spMkLst>
            <pc:docMk/>
            <pc:sldMk cId="1484922148" sldId="274"/>
            <ac:spMk id="2" creationId="{7021C70F-EC09-4422-95BC-5F99A9E6BB9C}"/>
          </ac:spMkLst>
        </pc:spChg>
        <pc:spChg chg="mod">
          <ac:chgData name="Libuše Podzemská, Ing" userId="b71e04d6-0f8c-4377-8788-29f7cca4519e" providerId="ADAL" clId="{D0614940-BA98-4177-959E-C23202303384}" dt="2021-06-23T16:20:20.725" v="4834" actId="14100"/>
          <ac:spMkLst>
            <pc:docMk/>
            <pc:sldMk cId="1484922148" sldId="274"/>
            <ac:spMk id="3" creationId="{EE41CB92-CFA3-4A56-9CF6-996ACBB03150}"/>
          </ac:spMkLst>
        </pc:spChg>
        <pc:spChg chg="del">
          <ac:chgData name="Libuše Podzemská, Ing" userId="b71e04d6-0f8c-4377-8788-29f7cca4519e" providerId="ADAL" clId="{D0614940-BA98-4177-959E-C23202303384}" dt="2021-06-23T15:06:35.453" v="3543"/>
          <ac:spMkLst>
            <pc:docMk/>
            <pc:sldMk cId="1484922148" sldId="274"/>
            <ac:spMk id="4" creationId="{F45DDBB2-06EA-4384-861B-9F3B4385A37E}"/>
          </ac:spMkLst>
        </pc:spChg>
        <pc:spChg chg="add mod">
          <ac:chgData name="Libuše Podzemská, Ing" userId="b71e04d6-0f8c-4377-8788-29f7cca4519e" providerId="ADAL" clId="{D0614940-BA98-4177-959E-C23202303384}" dt="2021-06-23T16:20:00.544" v="4830" actId="20577"/>
          <ac:spMkLst>
            <pc:docMk/>
            <pc:sldMk cId="1484922148" sldId="274"/>
            <ac:spMk id="7" creationId="{46A76FB4-27BD-4FF4-9851-30FDA870BE00}"/>
          </ac:spMkLst>
        </pc:spChg>
        <pc:spChg chg="add mod">
          <ac:chgData name="Libuše Podzemská, Ing" userId="b71e04d6-0f8c-4377-8788-29f7cca4519e" providerId="ADAL" clId="{D0614940-BA98-4177-959E-C23202303384}" dt="2021-06-23T16:20:47.965" v="4839" actId="14100"/>
          <ac:spMkLst>
            <pc:docMk/>
            <pc:sldMk cId="1484922148" sldId="274"/>
            <ac:spMk id="8" creationId="{A385CFA4-C8FF-4CA3-A93B-E9120B413103}"/>
          </ac:spMkLst>
        </pc:spChg>
        <pc:picChg chg="add mod modCrop">
          <ac:chgData name="Libuše Podzemská, Ing" userId="b71e04d6-0f8c-4377-8788-29f7cca4519e" providerId="ADAL" clId="{D0614940-BA98-4177-959E-C23202303384}" dt="2021-06-23T16:21:02.931" v="4845" actId="1076"/>
          <ac:picMkLst>
            <pc:docMk/>
            <pc:sldMk cId="1484922148" sldId="274"/>
            <ac:picMk id="5" creationId="{20A0837B-201A-4947-AB45-43694862A997}"/>
          </ac:picMkLst>
        </pc:picChg>
        <pc:picChg chg="add mod modCrop">
          <ac:chgData name="Libuše Podzemská, Ing" userId="b71e04d6-0f8c-4377-8788-29f7cca4519e" providerId="ADAL" clId="{D0614940-BA98-4177-959E-C23202303384}" dt="2021-06-23T16:21:00.338" v="4844" actId="1076"/>
          <ac:picMkLst>
            <pc:docMk/>
            <pc:sldMk cId="1484922148" sldId="274"/>
            <ac:picMk id="6" creationId="{18716C03-0A8B-4B88-A646-EBDECE38085F}"/>
          </ac:picMkLst>
        </pc:picChg>
      </pc:sldChg>
      <pc:sldChg chg="addSp modSp add modTransition modAnim">
        <pc:chgData name="Libuše Podzemská, Ing" userId="b71e04d6-0f8c-4377-8788-29f7cca4519e" providerId="ADAL" clId="{D0614940-BA98-4177-959E-C23202303384}" dt="2021-06-23T16:36:07.109" v="5190"/>
        <pc:sldMkLst>
          <pc:docMk/>
          <pc:sldMk cId="4031503313" sldId="275"/>
        </pc:sldMkLst>
        <pc:spChg chg="mod">
          <ac:chgData name="Libuše Podzemská, Ing" userId="b71e04d6-0f8c-4377-8788-29f7cca4519e" providerId="ADAL" clId="{D0614940-BA98-4177-959E-C23202303384}" dt="2021-06-23T16:30:29.290" v="5106" actId="14100"/>
          <ac:spMkLst>
            <pc:docMk/>
            <pc:sldMk cId="4031503313" sldId="275"/>
            <ac:spMk id="2" creationId="{8D01B9C6-5F58-4D9D-B848-0F3D7C49D525}"/>
          </ac:spMkLst>
        </pc:spChg>
        <pc:spChg chg="mod">
          <ac:chgData name="Libuše Podzemská, Ing" userId="b71e04d6-0f8c-4377-8788-29f7cca4519e" providerId="ADAL" clId="{D0614940-BA98-4177-959E-C23202303384}" dt="2021-06-23T16:35:59.587" v="5189" actId="14100"/>
          <ac:spMkLst>
            <pc:docMk/>
            <pc:sldMk cId="4031503313" sldId="275"/>
            <ac:spMk id="3" creationId="{3FB26345-D5C7-49DD-BC47-95DCDC4A6448}"/>
          </ac:spMkLst>
        </pc:spChg>
        <pc:spChg chg="mod">
          <ac:chgData name="Libuše Podzemská, Ing" userId="b71e04d6-0f8c-4377-8788-29f7cca4519e" providerId="ADAL" clId="{D0614940-BA98-4177-959E-C23202303384}" dt="2021-06-23T16:35:38.724" v="5187" actId="20577"/>
          <ac:spMkLst>
            <pc:docMk/>
            <pc:sldMk cId="4031503313" sldId="275"/>
            <ac:spMk id="4" creationId="{4CEA0E1A-5B6C-4AEC-BB58-6B1126F5462E}"/>
          </ac:spMkLst>
        </pc:spChg>
        <pc:spChg chg="add mod">
          <ac:chgData name="Libuše Podzemská, Ing" userId="b71e04d6-0f8c-4377-8788-29f7cca4519e" providerId="ADAL" clId="{D0614940-BA98-4177-959E-C23202303384}" dt="2021-06-23T16:30:45.780" v="5110" actId="20577"/>
          <ac:spMkLst>
            <pc:docMk/>
            <pc:sldMk cId="4031503313" sldId="275"/>
            <ac:spMk id="5" creationId="{679D3A10-FE06-4FD9-B284-A5E1E9F7F3F4}"/>
          </ac:spMkLst>
        </pc:spChg>
        <pc:spChg chg="add mod">
          <ac:chgData name="Libuše Podzemská, Ing" userId="b71e04d6-0f8c-4377-8788-29f7cca4519e" providerId="ADAL" clId="{D0614940-BA98-4177-959E-C23202303384}" dt="2021-06-23T16:34:15.433" v="5173" actId="14100"/>
          <ac:spMkLst>
            <pc:docMk/>
            <pc:sldMk cId="4031503313" sldId="275"/>
            <ac:spMk id="6" creationId="{0F1A1B57-B2DF-4B4C-B12E-351EAD0E5004}"/>
          </ac:spMkLst>
        </pc:spChg>
      </pc:sldChg>
      <pc:sldChg chg="addSp modSp add ord modAnim">
        <pc:chgData name="Libuše Podzemská, Ing" userId="b71e04d6-0f8c-4377-8788-29f7cca4519e" providerId="ADAL" clId="{D0614940-BA98-4177-959E-C23202303384}" dt="2021-06-23T17:41:41.991" v="5840"/>
        <pc:sldMkLst>
          <pc:docMk/>
          <pc:sldMk cId="2713304138" sldId="276"/>
        </pc:sldMkLst>
        <pc:spChg chg="mod">
          <ac:chgData name="Libuše Podzemská, Ing" userId="b71e04d6-0f8c-4377-8788-29f7cca4519e" providerId="ADAL" clId="{D0614940-BA98-4177-959E-C23202303384}" dt="2021-06-23T17:40:19.779" v="5830" actId="1076"/>
          <ac:spMkLst>
            <pc:docMk/>
            <pc:sldMk cId="2713304138" sldId="276"/>
            <ac:spMk id="2" creationId="{3F9CE755-9EE2-4599-8683-CFBB88FF3339}"/>
          </ac:spMkLst>
        </pc:spChg>
        <pc:spChg chg="mod">
          <ac:chgData name="Libuše Podzemská, Ing" userId="b71e04d6-0f8c-4377-8788-29f7cca4519e" providerId="ADAL" clId="{D0614940-BA98-4177-959E-C23202303384}" dt="2021-06-23T17:40:34.869" v="5833" actId="1076"/>
          <ac:spMkLst>
            <pc:docMk/>
            <pc:sldMk cId="2713304138" sldId="276"/>
            <ac:spMk id="3" creationId="{3C85E702-3C7F-43D5-B23E-6CAC82982D59}"/>
          </ac:spMkLst>
        </pc:spChg>
        <pc:spChg chg="mod">
          <ac:chgData name="Libuše Podzemská, Ing" userId="b71e04d6-0f8c-4377-8788-29f7cca4519e" providerId="ADAL" clId="{D0614940-BA98-4177-959E-C23202303384}" dt="2021-06-23T17:41:20.412" v="5835" actId="14100"/>
          <ac:spMkLst>
            <pc:docMk/>
            <pc:sldMk cId="2713304138" sldId="276"/>
            <ac:spMk id="4" creationId="{DF47163E-5C1E-40A2-8CCA-C4C644A3EADC}"/>
          </ac:spMkLst>
        </pc:spChg>
        <pc:spChg chg="add mod">
          <ac:chgData name="Libuše Podzemská, Ing" userId="b71e04d6-0f8c-4377-8788-29f7cca4519e" providerId="ADAL" clId="{D0614940-BA98-4177-959E-C23202303384}" dt="2021-06-23T17:40:26.095" v="5831" actId="1076"/>
          <ac:spMkLst>
            <pc:docMk/>
            <pc:sldMk cId="2713304138" sldId="276"/>
            <ac:spMk id="5" creationId="{5BBF5115-341A-4C81-9422-5136CB949DFC}"/>
          </ac:spMkLst>
        </pc:spChg>
      </pc:sldChg>
      <pc:sldChg chg="modSp add modAnim">
        <pc:chgData name="Libuše Podzemská, Ing" userId="b71e04d6-0f8c-4377-8788-29f7cca4519e" providerId="ADAL" clId="{D0614940-BA98-4177-959E-C23202303384}" dt="2021-06-23T17:56:49.456" v="6014"/>
        <pc:sldMkLst>
          <pc:docMk/>
          <pc:sldMk cId="3162829044" sldId="277"/>
        </pc:sldMkLst>
        <pc:spChg chg="mod">
          <ac:chgData name="Libuše Podzemská, Ing" userId="b71e04d6-0f8c-4377-8788-29f7cca4519e" providerId="ADAL" clId="{D0614940-BA98-4177-959E-C23202303384}" dt="2021-06-23T17:01:51.401" v="5368" actId="20577"/>
          <ac:spMkLst>
            <pc:docMk/>
            <pc:sldMk cId="3162829044" sldId="277"/>
            <ac:spMk id="2" creationId="{3F9CE755-9EE2-4599-8683-CFBB88FF3339}"/>
          </ac:spMkLst>
        </pc:spChg>
        <pc:spChg chg="mod">
          <ac:chgData name="Libuše Podzemská, Ing" userId="b71e04d6-0f8c-4377-8788-29f7cca4519e" providerId="ADAL" clId="{D0614940-BA98-4177-959E-C23202303384}" dt="2021-06-23T17:48:43.565" v="5987" actId="14100"/>
          <ac:spMkLst>
            <pc:docMk/>
            <pc:sldMk cId="3162829044" sldId="277"/>
            <ac:spMk id="3" creationId="{3C85E702-3C7F-43D5-B23E-6CAC82982D59}"/>
          </ac:spMkLst>
        </pc:spChg>
        <pc:spChg chg="mod">
          <ac:chgData name="Libuše Podzemská, Ing" userId="b71e04d6-0f8c-4377-8788-29f7cca4519e" providerId="ADAL" clId="{D0614940-BA98-4177-959E-C23202303384}" dt="2021-06-23T17:48:51.569" v="5989" actId="14100"/>
          <ac:spMkLst>
            <pc:docMk/>
            <pc:sldMk cId="3162829044" sldId="277"/>
            <ac:spMk id="4" creationId="{DF47163E-5C1E-40A2-8CCA-C4C644A3EADC}"/>
          </ac:spMkLst>
        </pc:spChg>
        <pc:spChg chg="mod">
          <ac:chgData name="Libuše Podzemská, Ing" userId="b71e04d6-0f8c-4377-8788-29f7cca4519e" providerId="ADAL" clId="{D0614940-BA98-4177-959E-C23202303384}" dt="2021-06-23T17:03:31.170" v="5375" actId="20577"/>
          <ac:spMkLst>
            <pc:docMk/>
            <pc:sldMk cId="3162829044" sldId="277"/>
            <ac:spMk id="5" creationId="{5BBF5115-341A-4C81-9422-5136CB949DFC}"/>
          </ac:spMkLst>
        </pc:spChg>
      </pc:sldChg>
      <pc:sldChg chg="modSp add modAnim">
        <pc:chgData name="Libuše Podzemská, Ing" userId="b71e04d6-0f8c-4377-8788-29f7cca4519e" providerId="ADAL" clId="{D0614940-BA98-4177-959E-C23202303384}" dt="2021-06-23T17:56:19.779" v="6004"/>
        <pc:sldMkLst>
          <pc:docMk/>
          <pc:sldMk cId="3608039633" sldId="278"/>
        </pc:sldMkLst>
        <pc:spChg chg="mod">
          <ac:chgData name="Libuše Podzemská, Ing" userId="b71e04d6-0f8c-4377-8788-29f7cca4519e" providerId="ADAL" clId="{D0614940-BA98-4177-959E-C23202303384}" dt="2021-06-23T17:42:07.816" v="5848" actId="1076"/>
          <ac:spMkLst>
            <pc:docMk/>
            <pc:sldMk cId="3608039633" sldId="278"/>
            <ac:spMk id="2" creationId="{3F9CE755-9EE2-4599-8683-CFBB88FF3339}"/>
          </ac:spMkLst>
        </pc:spChg>
        <pc:spChg chg="mod">
          <ac:chgData name="Libuše Podzemská, Ing" userId="b71e04d6-0f8c-4377-8788-29f7cca4519e" providerId="ADAL" clId="{D0614940-BA98-4177-959E-C23202303384}" dt="2021-06-23T17:45:22.373" v="5931" actId="14100"/>
          <ac:spMkLst>
            <pc:docMk/>
            <pc:sldMk cId="3608039633" sldId="278"/>
            <ac:spMk id="3" creationId="{3C85E702-3C7F-43D5-B23E-6CAC82982D59}"/>
          </ac:spMkLst>
        </pc:spChg>
        <pc:spChg chg="mod">
          <ac:chgData name="Libuše Podzemská, Ing" userId="b71e04d6-0f8c-4377-8788-29f7cca4519e" providerId="ADAL" clId="{D0614940-BA98-4177-959E-C23202303384}" dt="2021-06-23T17:48:02.657" v="5985" actId="20577"/>
          <ac:spMkLst>
            <pc:docMk/>
            <pc:sldMk cId="3608039633" sldId="278"/>
            <ac:spMk id="4" creationId="{DF47163E-5C1E-40A2-8CCA-C4C644A3EADC}"/>
          </ac:spMkLst>
        </pc:spChg>
        <pc:spChg chg="mod">
          <ac:chgData name="Libuše Podzemská, Ing" userId="b71e04d6-0f8c-4377-8788-29f7cca4519e" providerId="ADAL" clId="{D0614940-BA98-4177-959E-C23202303384}" dt="2021-06-23T17:42:16.746" v="5849" actId="1076"/>
          <ac:spMkLst>
            <pc:docMk/>
            <pc:sldMk cId="3608039633" sldId="278"/>
            <ac:spMk id="5" creationId="{5BBF5115-341A-4C81-9422-5136CB949DFC}"/>
          </ac:spMkLst>
        </pc:spChg>
      </pc:sldChg>
      <pc:sldChg chg="modSp add del modAnim">
        <pc:chgData name="Libuše Podzemská, Ing" userId="b71e04d6-0f8c-4377-8788-29f7cca4519e" providerId="ADAL" clId="{D0614940-BA98-4177-959E-C23202303384}" dt="2021-06-23T18:01:00.853" v="6016" actId="2696"/>
        <pc:sldMkLst>
          <pc:docMk/>
          <pc:sldMk cId="397396563" sldId="279"/>
        </pc:sldMkLst>
        <pc:spChg chg="mod">
          <ac:chgData name="Libuše Podzemská, Ing" userId="b71e04d6-0f8c-4377-8788-29f7cca4519e" providerId="ADAL" clId="{D0614940-BA98-4177-959E-C23202303384}" dt="2021-06-23T17:05:53.038" v="5424" actId="20577"/>
          <ac:spMkLst>
            <pc:docMk/>
            <pc:sldMk cId="397396563" sldId="279"/>
            <ac:spMk id="2" creationId="{3F9CE755-9EE2-4599-8683-CFBB88FF3339}"/>
          </ac:spMkLst>
        </pc:spChg>
        <pc:spChg chg="mod">
          <ac:chgData name="Libuše Podzemská, Ing" userId="b71e04d6-0f8c-4377-8788-29f7cca4519e" providerId="ADAL" clId="{D0614940-BA98-4177-959E-C23202303384}" dt="2021-06-23T17:49:11.549" v="5993" actId="20577"/>
          <ac:spMkLst>
            <pc:docMk/>
            <pc:sldMk cId="397396563" sldId="279"/>
            <ac:spMk id="3" creationId="{3C85E702-3C7F-43D5-B23E-6CAC82982D59}"/>
          </ac:spMkLst>
        </pc:spChg>
        <pc:spChg chg="mod">
          <ac:chgData name="Libuše Podzemská, Ing" userId="b71e04d6-0f8c-4377-8788-29f7cca4519e" providerId="ADAL" clId="{D0614940-BA98-4177-959E-C23202303384}" dt="2021-06-23T17:49:49.308" v="5995" actId="14100"/>
          <ac:spMkLst>
            <pc:docMk/>
            <pc:sldMk cId="397396563" sldId="279"/>
            <ac:spMk id="4" creationId="{DF47163E-5C1E-40A2-8CCA-C4C644A3EADC}"/>
          </ac:spMkLst>
        </pc:spChg>
        <pc:spChg chg="mod">
          <ac:chgData name="Libuše Podzemská, Ing" userId="b71e04d6-0f8c-4377-8788-29f7cca4519e" providerId="ADAL" clId="{D0614940-BA98-4177-959E-C23202303384}" dt="2021-06-23T17:08:14.017" v="5436" actId="20577"/>
          <ac:spMkLst>
            <pc:docMk/>
            <pc:sldMk cId="397396563" sldId="279"/>
            <ac:spMk id="5" creationId="{5BBF5115-341A-4C81-9422-5136CB949DFC}"/>
          </ac:spMkLst>
        </pc:spChg>
      </pc:sldChg>
      <pc:sldChg chg="add del">
        <pc:chgData name="Libuše Podzemská, Ing" userId="b71e04d6-0f8c-4377-8788-29f7cca4519e" providerId="ADAL" clId="{D0614940-BA98-4177-959E-C23202303384}" dt="2021-06-23T17:11:49.344" v="5450" actId="2696"/>
        <pc:sldMkLst>
          <pc:docMk/>
          <pc:sldMk cId="164333898" sldId="280"/>
        </pc:sldMkLst>
      </pc:sldChg>
      <pc:sldMasterChg chg="modTransition modSldLayout">
        <pc:chgData name="Libuše Podzemská, Ing" userId="b71e04d6-0f8c-4377-8788-29f7cca4519e" providerId="ADAL" clId="{D0614940-BA98-4177-959E-C23202303384}" dt="2021-06-23T15:22:49.262" v="4223"/>
        <pc:sldMasterMkLst>
          <pc:docMk/>
          <pc:sldMasterMk cId="0" sldId="2147483648"/>
        </pc:sldMasterMkLst>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49"/>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0"/>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1"/>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2"/>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3"/>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4"/>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5"/>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6"/>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7"/>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8"/>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59"/>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0"/>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1"/>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3"/>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6"/>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7"/>
          </pc:sldLayoutMkLst>
        </pc:sldLayoutChg>
        <pc:sldLayoutChg chg="modTransition">
          <pc:chgData name="Libuše Podzemská, Ing" userId="b71e04d6-0f8c-4377-8788-29f7cca4519e" providerId="ADAL" clId="{D0614940-BA98-4177-959E-C23202303384}" dt="2021-06-23T15:22:49.262" v="4223"/>
          <pc:sldLayoutMkLst>
            <pc:docMk/>
            <pc:sldMasterMk cId="0" sldId="2147483648"/>
            <pc:sldLayoutMk cId="0" sldId="2147483668"/>
          </pc:sldLayoutMkLst>
        </pc:sldLayoutChg>
      </pc:sldMasterChg>
      <pc:sldMasterChg chg="modTransition modSldLayout">
        <pc:chgData name="Libuše Podzemská, Ing" userId="b71e04d6-0f8c-4377-8788-29f7cca4519e" providerId="ADAL" clId="{D0614940-BA98-4177-959E-C23202303384}" dt="2021-06-23T15:22:49.262" v="4223"/>
        <pc:sldMasterMkLst>
          <pc:docMk/>
          <pc:sldMasterMk cId="3285357667" sldId="2147483669"/>
        </pc:sldMasterMkLst>
        <pc:sldLayoutChg chg="modTransition">
          <pc:chgData name="Libuše Podzemská, Ing" userId="b71e04d6-0f8c-4377-8788-29f7cca4519e" providerId="ADAL" clId="{D0614940-BA98-4177-959E-C23202303384}" dt="2021-06-23T15:22:49.262" v="4223"/>
          <pc:sldLayoutMkLst>
            <pc:docMk/>
            <pc:sldMasterMk cId="3285357667" sldId="2147483669"/>
            <pc:sldLayoutMk cId="2436222913" sldId="2147483670"/>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150085977" sldId="2147483671"/>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1352582891" sldId="2147483672"/>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845365165" sldId="2147483673"/>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2482298967" sldId="2147483674"/>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3080476369" sldId="2147483675"/>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1887285385" sldId="2147483676"/>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1965818948" sldId="2147483677"/>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3085423478" sldId="2147483678"/>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4273483315" sldId="2147483679"/>
          </pc:sldLayoutMkLst>
        </pc:sldLayoutChg>
        <pc:sldLayoutChg chg="modTransition">
          <pc:chgData name="Libuše Podzemská, Ing" userId="b71e04d6-0f8c-4377-8788-29f7cca4519e" providerId="ADAL" clId="{D0614940-BA98-4177-959E-C23202303384}" dt="2021-06-23T15:22:49.262" v="4223"/>
          <pc:sldLayoutMkLst>
            <pc:docMk/>
            <pc:sldMasterMk cId="3285357667" sldId="2147483669"/>
            <pc:sldLayoutMk cId="4221693207" sldId="2147483680"/>
          </pc:sldLayoutMkLst>
        </pc:sldLayoutChg>
      </pc:sldMasterChg>
    </pc:docChg>
  </pc:docChgLst>
  <pc:docChgLst>
    <pc:chgData name="Libuše Podzemská, Ing" userId="S::podzemska@sossusice.cz::b71e04d6-0f8c-4377-8788-29f7cca4519e" providerId="AD" clId="Web-{66B5CA92-9BD7-B233-79B9-7F832603B05F}"/>
    <pc:docChg chg="addSld modSld">
      <pc:chgData name="Libuše Podzemská, Ing" userId="S::podzemska@sossusice.cz::b71e04d6-0f8c-4377-8788-29f7cca4519e" providerId="AD" clId="Web-{66B5CA92-9BD7-B233-79B9-7F832603B05F}" dt="2021-06-14T16:13:53.669" v="1" actId="20577"/>
      <pc:docMkLst>
        <pc:docMk/>
      </pc:docMkLst>
    </pc:docChg>
  </pc:docChgLst>
  <pc:docChgLst>
    <pc:chgData name="Libuše Podzemská, Ing" userId="S::podzemska@sossusice.cz::b71e04d6-0f8c-4377-8788-29f7cca4519e" providerId="AD" clId="Web-{19C605A6-1001-361D-3C02-055C840A60E6}"/>
    <pc:docChg chg="modSld">
      <pc:chgData name="Libuše Podzemská, Ing" userId="S::podzemska@sossusice.cz::b71e04d6-0f8c-4377-8788-29f7cca4519e" providerId="AD" clId="Web-{19C605A6-1001-361D-3C02-055C840A60E6}" dt="2021-06-23T12:10:51.283" v="27" actId="20577"/>
      <pc:docMkLst>
        <pc:docMk/>
      </pc:docMkLst>
      <pc:sldChg chg="modSp">
        <pc:chgData name="Libuše Podzemská, Ing" userId="S::podzemska@sossusice.cz::b71e04d6-0f8c-4377-8788-29f7cca4519e" providerId="AD" clId="Web-{19C605A6-1001-361D-3C02-055C840A60E6}" dt="2021-06-23T12:10:51.283" v="27" actId="20577"/>
        <pc:sldMkLst>
          <pc:docMk/>
          <pc:sldMk cId="2516670876" sldId="256"/>
        </pc:sldMkLst>
        <pc:spChg chg="mod">
          <ac:chgData name="Libuše Podzemská, Ing" userId="S::podzemska@sossusice.cz::b71e04d6-0f8c-4377-8788-29f7cca4519e" providerId="AD" clId="Web-{19C605A6-1001-361D-3C02-055C840A60E6}" dt="2021-06-23T12:10:51.283" v="27" actId="20577"/>
          <ac:spMkLst>
            <pc:docMk/>
            <pc:sldMk cId="2516670876" sldId="256"/>
            <ac:spMk id="2" creationId="{578A3172-81BF-4EED-9F05-8A2F61AE17E1}"/>
          </ac:spMkLst>
        </pc:spChg>
      </pc:sldChg>
      <pc:sldChg chg="modSp">
        <pc:chgData name="Libuše Podzemská, Ing" userId="S::podzemska@sossusice.cz::b71e04d6-0f8c-4377-8788-29f7cca4519e" providerId="AD" clId="Web-{19C605A6-1001-361D-3C02-055C840A60E6}" dt="2021-06-23T12:10:31.110" v="8" actId="20577"/>
        <pc:sldMkLst>
          <pc:docMk/>
          <pc:sldMk cId="3240303768" sldId="257"/>
        </pc:sldMkLst>
        <pc:spChg chg="mod">
          <ac:chgData name="Libuše Podzemská, Ing" userId="S::podzemska@sossusice.cz::b71e04d6-0f8c-4377-8788-29f7cca4519e" providerId="AD" clId="Web-{19C605A6-1001-361D-3C02-055C840A60E6}" dt="2021-06-23T12:10:31.110" v="8" actId="20577"/>
          <ac:spMkLst>
            <pc:docMk/>
            <pc:sldMk cId="3240303768" sldId="2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cs-CZ"/>
          </a:p>
        </p:txBody>
      </p:sp>
      <p:sp>
        <p:nvSpPr>
          <p:cNvPr id="3" name="Zástupný symbol pro datum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r>
              <a:rPr lang="cs-CZ" smtClean="0"/>
              <a:t>28.06.2021</a:t>
            </a:r>
            <a:endParaRPr lang="cs-CZ"/>
          </a:p>
        </p:txBody>
      </p:sp>
      <p:sp>
        <p:nvSpPr>
          <p:cNvPr id="4" name="Zástupný symbol pro zápatí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B95D406-049F-493B-97D1-2861B936BC24}" type="slidenum">
              <a:rPr lang="cs-CZ" smtClean="0"/>
              <a:t>‹#›</a:t>
            </a:fld>
            <a:endParaRPr lang="cs-CZ"/>
          </a:p>
        </p:txBody>
      </p:sp>
    </p:spTree>
    <p:extLst>
      <p:ext uri="{BB962C8B-B14F-4D97-AF65-F5344CB8AC3E}">
        <p14:creationId xmlns:p14="http://schemas.microsoft.com/office/powerpoint/2010/main" val="1882682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cs-CZ"/>
          </a:p>
        </p:txBody>
      </p:sp>
      <p:sp>
        <p:nvSpPr>
          <p:cNvPr id="3" name="Zástupný symbol pro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r>
              <a:rPr lang="cs-CZ" smtClean="0"/>
              <a:t>28.06.2021</a:t>
            </a:r>
            <a:endParaRPr lang="cs-CZ"/>
          </a:p>
        </p:txBody>
      </p:sp>
      <p:sp>
        <p:nvSpPr>
          <p:cNvPr id="4" name="Zástupný symbol pro obrázek snímku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cs-CZ"/>
          </a:p>
        </p:txBody>
      </p:sp>
      <p:sp>
        <p:nvSpPr>
          <p:cNvPr id="5" name="Zástupný symbol pro poznámky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322959F-AB6E-447E-9F17-EC313E555582}" type="slidenum">
              <a:rPr lang="cs-CZ" smtClean="0"/>
              <a:t>‹#›</a:t>
            </a:fld>
            <a:endParaRPr lang="cs-CZ"/>
          </a:p>
        </p:txBody>
      </p:sp>
    </p:spTree>
    <p:extLst>
      <p:ext uri="{BB962C8B-B14F-4D97-AF65-F5344CB8AC3E}">
        <p14:creationId xmlns:p14="http://schemas.microsoft.com/office/powerpoint/2010/main" val="37662375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BD0D3-1A50-4B19-867F-0217B169CDB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6F4AB6-7FDF-4E80-A5F6-5FEDB72D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D8F4234-7272-409E-85D8-D99418767199}"/>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5" name="Zástupný symbol pro zápatí 4">
            <a:extLst>
              <a:ext uri="{FF2B5EF4-FFF2-40B4-BE49-F238E27FC236}">
                <a16:creationId xmlns:a16="http://schemas.microsoft.com/office/drawing/2014/main" id="{3ADAA085-CA66-469A-8EF5-3E652F22E3AF}"/>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0F0E7B-5BE3-4788-9A9B-C8ACAD7E33C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62229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B1A8DB-633E-44F6-A673-4E28BADB1CD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DF18B6E-2BE3-42AF-9054-7C5B2C4FCE11}"/>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589E45C-FD5D-4743-96A4-8B299B7FE8B2}"/>
              </a:ext>
            </a:extLst>
          </p:cNvPr>
          <p:cNvSpPr>
            <a:spLocks noGrp="1"/>
          </p:cNvSpPr>
          <p:nvPr>
            <p:ph type="dt" sz="half" idx="10"/>
          </p:nvPr>
        </p:nvSpPr>
        <p:spPr/>
        <p:txBody>
          <a:body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EEDAC669-05C2-453C-A849-0B15891A19CD}"/>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44C9C4B6-A65E-45A7-9292-3B219ECFD98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0859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D6DC2-6221-4F2E-87D7-0BDBEF799E1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3853954-9672-434C-929D-FF671D797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56D8DAF0-C5C9-421C-A6EE-D5E455994DC6}"/>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5" name="Zástupný symbol pro zápatí 4">
            <a:extLst>
              <a:ext uri="{FF2B5EF4-FFF2-40B4-BE49-F238E27FC236}">
                <a16:creationId xmlns:a16="http://schemas.microsoft.com/office/drawing/2014/main" id="{FF072299-8896-4993-816E-C71461FE7D8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254B52FE-A57B-4317-8660-6ED298DA9BB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25828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55F03-0B45-466A-8BCF-477BAECCC38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92AD239-0E0C-441D-AAC2-56DA6FB6A72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42818FB-855D-482B-B5BD-316B15755F8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0E9D3C5-8F18-4117-984E-C25296EB545E}"/>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6" name="Zástupný symbol pro zápatí 5">
            <a:extLst>
              <a:ext uri="{FF2B5EF4-FFF2-40B4-BE49-F238E27FC236}">
                <a16:creationId xmlns:a16="http://schemas.microsoft.com/office/drawing/2014/main" id="{CE81E238-D101-45A7-9FB4-33075AF2A021}"/>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7F7846D0-2678-4864-A27A-8B85A68228E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53651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1C9AA-75EE-4BEE-897E-BE7A23C70DD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B83832F-C5EB-4331-8717-364C1F7E3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AA24DC53-48AF-4A3C-8225-212346252B8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DE9DDE4-96EA-4E9B-BDBF-9337DD0D8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221E424-4065-4333-878F-F28F035A5D7A}"/>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D167021-C672-4757-9A28-FED27E2D37FE}"/>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8" name="Zástupný symbol pro zápatí 7">
            <a:extLst>
              <a:ext uri="{FF2B5EF4-FFF2-40B4-BE49-F238E27FC236}">
                <a16:creationId xmlns:a16="http://schemas.microsoft.com/office/drawing/2014/main" id="{190BBE23-DA33-467A-A33E-F7350BD5FB0B}"/>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A52ADCB1-5177-4F76-AA20-24B016C414B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22989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2CC9DB-9B59-465E-B7B1-CB4DD7D8EB5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CFB46D6-E44D-4CD1-8E7B-B8825E4E5B01}"/>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4" name="Zástupný symbol pro zápatí 3">
            <a:extLst>
              <a:ext uri="{FF2B5EF4-FFF2-40B4-BE49-F238E27FC236}">
                <a16:creationId xmlns:a16="http://schemas.microsoft.com/office/drawing/2014/main" id="{174A9898-F635-4FA1-8022-4FE3449F7E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9B65382-9BBF-4823-AC3F-71EBD0F5FF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04763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CBDF127-3AD7-42CB-B82B-0C8A15923BAA}"/>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3" name="Zástupný symbol pro zápatí 2">
            <a:extLst>
              <a:ext uri="{FF2B5EF4-FFF2-40B4-BE49-F238E27FC236}">
                <a16:creationId xmlns:a16="http://schemas.microsoft.com/office/drawing/2014/main" id="{66A4CCDE-B7C0-4729-AC27-AD99DD15916C}"/>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666B0490-0C69-4D4F-A83D-962D74CD3E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72853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17739-A77F-4ED7-9CB1-F8D2ECE7662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BDEA509-D174-42CA-9465-0D48D6B78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69FDFB1-26A4-4D13-9B80-EEF03E204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EE47E79-FFCF-4772-A5A8-B77848F0F513}"/>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6" name="Zástupný symbol pro zápatí 5">
            <a:extLst>
              <a:ext uri="{FF2B5EF4-FFF2-40B4-BE49-F238E27FC236}">
                <a16:creationId xmlns:a16="http://schemas.microsoft.com/office/drawing/2014/main" id="{42EC9EB5-5DF6-4638-A95A-C7F47159B30B}"/>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59FFBE79-9CBE-47A0-A59D-5DCFD3E328C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189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CF3EF-6B8C-49CD-A897-7E24CB4950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8A29E50-98E5-4EF9-8E07-D3BE6D027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C4908112-0B30-450C-A050-16DF5B0D3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3220447-4940-4004-B19B-A06879E9FE87}"/>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6" name="Zástupný symbol pro zápatí 5">
            <a:extLst>
              <a:ext uri="{FF2B5EF4-FFF2-40B4-BE49-F238E27FC236}">
                <a16:creationId xmlns:a16="http://schemas.microsoft.com/office/drawing/2014/main" id="{41EDA2ED-36E4-47F3-B6F2-6F6F21DE119E}"/>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56F81F2-7050-4E6F-AC7E-BC426CD160E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5423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D813F-7222-48C9-987B-518EB4EE418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4E1EBD5-A51B-4F73-B133-DE5ED9994F1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07F023-1AF5-4F77-9097-E70C8542785B}"/>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5" name="Zástupný symbol pro zápatí 4">
            <a:extLst>
              <a:ext uri="{FF2B5EF4-FFF2-40B4-BE49-F238E27FC236}">
                <a16:creationId xmlns:a16="http://schemas.microsoft.com/office/drawing/2014/main" id="{D7CF2205-E44C-4A27-BB4D-87A2D60E87B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838645F-45B1-48A2-BD54-5961B548FBD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34833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31F8994-1D9A-43DF-A97F-2DB657EAA12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1F13CDA-90B5-4B14-AD93-E8D31ADEC5F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6654EB-ABF1-4C70-B855-AC74D6182034}"/>
              </a:ext>
            </a:extLst>
          </p:cNvPr>
          <p:cNvSpPr>
            <a:spLocks noGrp="1"/>
          </p:cNvSpPr>
          <p:nvPr>
            <p:ph type="dt" sz="half" idx="10"/>
          </p:nvPr>
        </p:nvSpPr>
        <p:spPr/>
        <p:txBody>
          <a:bodyPr/>
          <a:lstStyle/>
          <a:p>
            <a:fld id="{48A87A34-81AB-432B-8DAE-1953F412C126}" type="datetimeFigureOut">
              <a:rPr lang="en-US" smtClean="0"/>
              <a:t>2/2/2022</a:t>
            </a:fld>
            <a:endParaRPr lang="en-US" dirty="0"/>
          </a:p>
        </p:txBody>
      </p:sp>
      <p:sp>
        <p:nvSpPr>
          <p:cNvPr id="5" name="Zástupný symbol pro zápatí 4">
            <a:extLst>
              <a:ext uri="{FF2B5EF4-FFF2-40B4-BE49-F238E27FC236}">
                <a16:creationId xmlns:a16="http://schemas.microsoft.com/office/drawing/2014/main" id="{C406E8E4-F2AF-43F9-8727-FDCA662E75C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BBB937CE-D0FC-45F2-947E-6706A018C22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932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EBD6B1-D33F-46D4-8D09-23E0F83A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0E0E75AD-B08E-449A-879E-3B468494E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38AD25-9BAC-4CE7-B8CB-0CB6FF321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2/2/2022</a:t>
            </a:fld>
            <a:endParaRPr lang="en-US" dirty="0"/>
          </a:p>
        </p:txBody>
      </p:sp>
      <p:sp>
        <p:nvSpPr>
          <p:cNvPr id="5" name="Zástupný symbol pro zápatí 4">
            <a:extLst>
              <a:ext uri="{FF2B5EF4-FFF2-40B4-BE49-F238E27FC236}">
                <a16:creationId xmlns:a16="http://schemas.microsoft.com/office/drawing/2014/main" id="{AA37D095-914E-47F3-84CD-54D158B4E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6CAF4966-701C-480F-BA99-615EC99D6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5357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bing.com/search?q=hesla&amp;cvid=c97ae4302f16450c8cdb0cd82b3cbd25&amp;aqs=edge.0.0l7.3303j0j1&amp;pglt=43&amp;FORM=ANNAB1&amp;DAF0=1&amp;PC=U531"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4137" y="521472"/>
            <a:ext cx="11051177" cy="2744242"/>
          </a:xfrm>
        </p:spPr>
        <p:txBody>
          <a:bodyPr>
            <a:normAutofit fontScale="90000"/>
          </a:bodyPr>
          <a:lstStyle/>
          <a:p>
            <a:r>
              <a:rPr lang="cs-CZ" sz="2700" dirty="0"/>
              <a:t>Číslo projektu / </a:t>
            </a:r>
            <a:r>
              <a:rPr lang="de-DE" sz="2700" dirty="0"/>
              <a:t>Projektnummer</a:t>
            </a:r>
            <a:r>
              <a:rPr lang="cs-CZ" sz="2700" dirty="0"/>
              <a:t>:  320</a:t>
            </a:r>
            <a:br>
              <a:rPr lang="cs-CZ" sz="2700" dirty="0"/>
            </a:br>
            <a:r>
              <a:rPr lang="cs-CZ" sz="2700" dirty="0"/>
              <a:t>Název projektu: Udržitelnost a ochrana životního prostředí ve škole, </a:t>
            </a:r>
            <a:br>
              <a:rPr lang="cs-CZ" sz="2700" dirty="0"/>
            </a:br>
            <a:r>
              <a:rPr lang="cs-CZ" sz="2700" dirty="0"/>
              <a:t>v práci a ve společnosti.</a:t>
            </a:r>
            <a:br>
              <a:rPr lang="cs-CZ" sz="2700" dirty="0"/>
            </a:br>
            <a:r>
              <a:rPr lang="de-DE" sz="2700" dirty="0"/>
              <a:t>Projektname: Nachhaltigkeit und Umweltschutz in Schule, Beruf und Gesellschaft.</a:t>
            </a:r>
            <a:r>
              <a:rPr lang="cs-CZ" dirty="0"/>
              <a:t/>
            </a:r>
            <a:br>
              <a:rPr lang="cs-CZ" dirty="0"/>
            </a:br>
            <a:endParaRPr lang="cs-CZ" dirty="0"/>
          </a:p>
        </p:txBody>
      </p:sp>
      <p:sp>
        <p:nvSpPr>
          <p:cNvPr id="3" name="Podnadpis 2"/>
          <p:cNvSpPr>
            <a:spLocks noGrp="1"/>
          </p:cNvSpPr>
          <p:nvPr>
            <p:ph type="subTitle" idx="1"/>
          </p:nvPr>
        </p:nvSpPr>
        <p:spPr>
          <a:xfrm>
            <a:off x="661851" y="4223656"/>
            <a:ext cx="10633166" cy="1280161"/>
          </a:xfrm>
        </p:spPr>
        <p:txBody>
          <a:bodyPr vert="horz" lIns="91440" tIns="45720" rIns="91440" bIns="45720" rtlCol="0" anchor="t">
            <a:normAutofit/>
          </a:bodyPr>
          <a:lstStyle/>
          <a:p>
            <a:r>
              <a:rPr lang="cs-CZ" sz="4000" dirty="0"/>
              <a:t>Digitální </a:t>
            </a:r>
            <a:r>
              <a:rPr lang="cs-CZ" sz="4000" dirty="0" smtClean="0"/>
              <a:t>kompetence     </a:t>
            </a:r>
            <a:r>
              <a:rPr lang="de-DE" sz="4000" dirty="0" smtClean="0"/>
              <a:t>Digitale Kompetenzen</a:t>
            </a:r>
          </a:p>
          <a:p>
            <a:r>
              <a:rPr lang="cs-CZ" dirty="0" smtClean="0"/>
              <a:t>Bezpečnost </a:t>
            </a:r>
            <a:r>
              <a:rPr lang="cs-CZ" dirty="0"/>
              <a:t>na </a:t>
            </a:r>
            <a:r>
              <a:rPr lang="cs-CZ" dirty="0" smtClean="0"/>
              <a:t>Internetu                               </a:t>
            </a:r>
            <a:r>
              <a:rPr lang="de-DE" dirty="0" smtClean="0"/>
              <a:t>Sicherheit im Internet</a:t>
            </a:r>
            <a:endParaRPr lang="de-DE" dirty="0"/>
          </a:p>
        </p:txBody>
      </p:sp>
      <p:pic>
        <p:nvPicPr>
          <p:cNvPr id="4" name="Obrázek 3" descr="C:\Users\hlavacovam\Desktop\Logo ke kontrole image004.jpg"/>
          <p:cNvPicPr/>
          <p:nvPr/>
        </p:nvPicPr>
        <p:blipFill>
          <a:blip r:embed="rId2">
            <a:extLst>
              <a:ext uri="{28A0092B-C50C-407E-A947-70E740481C1C}">
                <a14:useLocalDpi xmlns:a14="http://schemas.microsoft.com/office/drawing/2010/main" val="0"/>
              </a:ext>
            </a:extLst>
          </a:blip>
          <a:srcRect/>
          <a:stretch>
            <a:fillRect/>
          </a:stretch>
        </p:blipFill>
        <p:spPr bwMode="auto">
          <a:xfrm>
            <a:off x="3897630" y="2679110"/>
            <a:ext cx="4396740" cy="855345"/>
          </a:xfrm>
          <a:prstGeom prst="rect">
            <a:avLst/>
          </a:prstGeom>
          <a:noFill/>
          <a:ln>
            <a:noFill/>
          </a:ln>
        </p:spPr>
      </p:pic>
    </p:spTree>
    <p:extLst>
      <p:ext uri="{BB962C8B-B14F-4D97-AF65-F5344CB8AC3E}">
        <p14:creationId xmlns:p14="http://schemas.microsoft.com/office/powerpoint/2010/main" val="32403037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1B9C6-5F58-4D9D-B848-0F3D7C49D525}"/>
              </a:ext>
            </a:extLst>
          </p:cNvPr>
          <p:cNvSpPr>
            <a:spLocks noGrp="1"/>
          </p:cNvSpPr>
          <p:nvPr>
            <p:ph type="title"/>
          </p:nvPr>
        </p:nvSpPr>
        <p:spPr>
          <a:xfrm>
            <a:off x="1141413" y="618518"/>
            <a:ext cx="5030787" cy="713132"/>
          </a:xfrm>
        </p:spPr>
        <p:txBody>
          <a:bodyPr/>
          <a:lstStyle/>
          <a:p>
            <a:r>
              <a:rPr lang="cs-CZ" dirty="0"/>
              <a:t>Výhody </a:t>
            </a:r>
            <a:r>
              <a:rPr lang="cs-CZ" dirty="0" err="1"/>
              <a:t>cloudu</a:t>
            </a:r>
            <a:endParaRPr lang="cs-CZ" dirty="0"/>
          </a:p>
        </p:txBody>
      </p:sp>
      <p:sp>
        <p:nvSpPr>
          <p:cNvPr id="3" name="Zástupný symbol pro obsah 2">
            <a:extLst>
              <a:ext uri="{FF2B5EF4-FFF2-40B4-BE49-F238E27FC236}">
                <a16:creationId xmlns:a16="http://schemas.microsoft.com/office/drawing/2014/main" id="{3FB26345-D5C7-49DD-BC47-95DCDC4A6448}"/>
              </a:ext>
            </a:extLst>
          </p:cNvPr>
          <p:cNvSpPr>
            <a:spLocks noGrp="1"/>
          </p:cNvSpPr>
          <p:nvPr>
            <p:ph sz="half" idx="1"/>
          </p:nvPr>
        </p:nvSpPr>
        <p:spPr>
          <a:xfrm>
            <a:off x="1141412" y="1725704"/>
            <a:ext cx="4646829" cy="3541714"/>
          </a:xfrm>
        </p:spPr>
        <p:txBody>
          <a:bodyPr/>
          <a:lstStyle/>
          <a:p>
            <a:r>
              <a:rPr lang="cs-CZ" dirty="0"/>
              <a:t>Přístupný odkudkoliv</a:t>
            </a:r>
          </a:p>
          <a:p>
            <a:r>
              <a:rPr lang="cs-CZ" dirty="0"/>
              <a:t>Snadné sdílení dat</a:t>
            </a:r>
          </a:p>
          <a:p>
            <a:r>
              <a:rPr lang="cs-CZ" dirty="0"/>
              <a:t>Základní služby jsou bezplatné</a:t>
            </a:r>
          </a:p>
          <a:p>
            <a:r>
              <a:rPr lang="cs-CZ" dirty="0"/>
              <a:t>Spolehlivá záloha dat, nezávislá na jednom fyzickém disku či místě</a:t>
            </a:r>
          </a:p>
        </p:txBody>
      </p:sp>
      <p:sp>
        <p:nvSpPr>
          <p:cNvPr id="4" name="Zástupný symbol pro obsah 3">
            <a:extLst>
              <a:ext uri="{FF2B5EF4-FFF2-40B4-BE49-F238E27FC236}">
                <a16:creationId xmlns:a16="http://schemas.microsoft.com/office/drawing/2014/main" id="{4CEA0E1A-5B6C-4AEC-BB58-6B1126F5462E}"/>
              </a:ext>
            </a:extLst>
          </p:cNvPr>
          <p:cNvSpPr>
            <a:spLocks noGrp="1"/>
          </p:cNvSpPr>
          <p:nvPr>
            <p:ph sz="half" idx="2"/>
          </p:nvPr>
        </p:nvSpPr>
        <p:spPr>
          <a:xfrm>
            <a:off x="6094411" y="1725704"/>
            <a:ext cx="5109208" cy="3541714"/>
          </a:xfrm>
        </p:spPr>
        <p:txBody>
          <a:bodyPr/>
          <a:lstStyle/>
          <a:p>
            <a:r>
              <a:rPr lang="de-DE" dirty="0"/>
              <a:t>Von überall </a:t>
            </a:r>
            <a:r>
              <a:rPr lang="de-DE" dirty="0" smtClean="0"/>
              <a:t>erreichbar</a:t>
            </a:r>
            <a:endParaRPr lang="cs-CZ" dirty="0" smtClean="0"/>
          </a:p>
          <a:p>
            <a:r>
              <a:rPr lang="de-DE" dirty="0" smtClean="0"/>
              <a:t>Einfacher </a:t>
            </a:r>
            <a:r>
              <a:rPr lang="de-DE" dirty="0" err="1"/>
              <a:t>DatenaustauschGrundleistungen</a:t>
            </a:r>
            <a:r>
              <a:rPr lang="de-DE" dirty="0"/>
              <a:t> sind </a:t>
            </a:r>
            <a:r>
              <a:rPr lang="de-DE" dirty="0" smtClean="0"/>
              <a:t>kostenlos</a:t>
            </a:r>
            <a:endParaRPr lang="cs-CZ" dirty="0" smtClean="0"/>
          </a:p>
          <a:p>
            <a:r>
              <a:rPr lang="de-DE" dirty="0" smtClean="0"/>
              <a:t>Zuverlässige </a:t>
            </a:r>
            <a:r>
              <a:rPr lang="de-DE" dirty="0"/>
              <a:t>Datensicherung, unabhängig von einer physischen Festplatte oder einem Standort</a:t>
            </a:r>
            <a:endParaRPr lang="cs-CZ" dirty="0"/>
          </a:p>
        </p:txBody>
      </p:sp>
      <p:sp>
        <p:nvSpPr>
          <p:cNvPr id="5" name="Nadpis 1">
            <a:extLst>
              <a:ext uri="{FF2B5EF4-FFF2-40B4-BE49-F238E27FC236}">
                <a16:creationId xmlns:a16="http://schemas.microsoft.com/office/drawing/2014/main" id="{679D3A10-FE06-4FD9-B284-A5E1E9F7F3F4}"/>
              </a:ext>
            </a:extLst>
          </p:cNvPr>
          <p:cNvSpPr txBox="1">
            <a:spLocks/>
          </p:cNvSpPr>
          <p:nvPr/>
        </p:nvSpPr>
        <p:spPr>
          <a:xfrm>
            <a:off x="6172200" y="618518"/>
            <a:ext cx="5030787" cy="71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cs-CZ" dirty="0"/>
          </a:p>
        </p:txBody>
      </p:sp>
      <p:sp>
        <p:nvSpPr>
          <p:cNvPr id="6" name="Zástupný symbol pro obsah 3">
            <a:extLst>
              <a:ext uri="{FF2B5EF4-FFF2-40B4-BE49-F238E27FC236}">
                <a16:creationId xmlns:a16="http://schemas.microsoft.com/office/drawing/2014/main" id="{0F1A1B57-B2DF-4B4C-B12E-351EAD0E5004}"/>
              </a:ext>
            </a:extLst>
          </p:cNvPr>
          <p:cNvSpPr txBox="1">
            <a:spLocks/>
          </p:cNvSpPr>
          <p:nvPr/>
        </p:nvSpPr>
        <p:spPr>
          <a:xfrm>
            <a:off x="1141412" y="5661472"/>
            <a:ext cx="10248638" cy="11965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cs-CZ" dirty="0"/>
              <a:t>Nejrozšířenějším </a:t>
            </a:r>
            <a:r>
              <a:rPr lang="cs-CZ" dirty="0" err="1"/>
              <a:t>cloudovým</a:t>
            </a:r>
            <a:r>
              <a:rPr lang="cs-CZ" dirty="0"/>
              <a:t> úložištěm je </a:t>
            </a:r>
            <a:r>
              <a:rPr lang="cs-CZ" dirty="0" smtClean="0"/>
              <a:t>e-mail</a:t>
            </a:r>
          </a:p>
          <a:p>
            <a:pPr marL="0" indent="0" algn="ctr">
              <a:buNone/>
            </a:pPr>
            <a:r>
              <a:rPr lang="de-DE" dirty="0"/>
              <a:t>Der häufigste Cloud-Speicher ist E-Mail</a:t>
            </a:r>
            <a:endParaRPr lang="cs-CZ" dirty="0"/>
          </a:p>
        </p:txBody>
      </p:sp>
      <p:sp>
        <p:nvSpPr>
          <p:cNvPr id="8" name="Obdélník 7"/>
          <p:cNvSpPr/>
          <p:nvPr/>
        </p:nvSpPr>
        <p:spPr>
          <a:xfrm>
            <a:off x="6094410" y="377687"/>
            <a:ext cx="5673520" cy="646331"/>
          </a:xfrm>
          <a:prstGeom prst="rect">
            <a:avLst/>
          </a:prstGeom>
        </p:spPr>
        <p:txBody>
          <a:bodyPr wrap="square">
            <a:spAutoFit/>
          </a:bodyPr>
          <a:lstStyle/>
          <a:p>
            <a:r>
              <a:rPr lang="cs-CZ" sz="3600" dirty="0" smtClean="0"/>
              <a:t>DIE VORTEILE DER CLOUD</a:t>
            </a:r>
            <a:endParaRPr lang="cs-CZ" sz="3600" dirty="0"/>
          </a:p>
        </p:txBody>
      </p:sp>
    </p:spTree>
    <p:extLst>
      <p:ext uri="{BB962C8B-B14F-4D97-AF65-F5344CB8AC3E}">
        <p14:creationId xmlns:p14="http://schemas.microsoft.com/office/powerpoint/2010/main" val="40315033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nodePh="1">
                                  <p:stCondLst>
                                    <p:cond delay="500"/>
                                  </p:stCondLst>
                                  <p:endCondLst>
                                    <p:cond evt="begin" delay="0">
                                      <p:tn val="33"/>
                                    </p:cond>
                                  </p:end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additive="base">
                                        <p:cTn id="5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1B9C6-5F58-4D9D-B848-0F3D7C49D525}"/>
              </a:ext>
            </a:extLst>
          </p:cNvPr>
          <p:cNvSpPr>
            <a:spLocks noGrp="1"/>
          </p:cNvSpPr>
          <p:nvPr>
            <p:ph type="title"/>
          </p:nvPr>
        </p:nvSpPr>
        <p:spPr>
          <a:xfrm>
            <a:off x="1141413" y="618518"/>
            <a:ext cx="5030787" cy="713132"/>
          </a:xfrm>
        </p:spPr>
        <p:txBody>
          <a:bodyPr/>
          <a:lstStyle/>
          <a:p>
            <a:r>
              <a:rPr lang="cs-CZ" dirty="0" err="1"/>
              <a:t>Nachteile</a:t>
            </a:r>
            <a:r>
              <a:rPr lang="cs-CZ" dirty="0"/>
              <a:t> der </a:t>
            </a:r>
            <a:r>
              <a:rPr lang="cs-CZ" dirty="0" err="1"/>
              <a:t>Cloud</a:t>
            </a:r>
            <a:endParaRPr lang="cs-CZ" dirty="0"/>
          </a:p>
        </p:txBody>
      </p:sp>
      <p:sp>
        <p:nvSpPr>
          <p:cNvPr id="3" name="Zástupný symbol pro obsah 2">
            <a:extLst>
              <a:ext uri="{FF2B5EF4-FFF2-40B4-BE49-F238E27FC236}">
                <a16:creationId xmlns:a16="http://schemas.microsoft.com/office/drawing/2014/main" id="{3FB26345-D5C7-49DD-BC47-95DCDC4A6448}"/>
              </a:ext>
            </a:extLst>
          </p:cNvPr>
          <p:cNvSpPr>
            <a:spLocks noGrp="1"/>
          </p:cNvSpPr>
          <p:nvPr>
            <p:ph sz="half" idx="1"/>
          </p:nvPr>
        </p:nvSpPr>
        <p:spPr>
          <a:xfrm>
            <a:off x="1141412" y="1725704"/>
            <a:ext cx="4646829" cy="3541714"/>
          </a:xfrm>
        </p:spPr>
        <p:txBody>
          <a:bodyPr>
            <a:noAutofit/>
          </a:bodyPr>
          <a:lstStyle/>
          <a:p>
            <a:r>
              <a:rPr lang="de-DE" dirty="0"/>
              <a:t>Notwendigkeit einer verfügbaren </a:t>
            </a:r>
            <a:r>
              <a:rPr lang="de-DE" dirty="0" smtClean="0"/>
              <a:t>Internetverbindung</a:t>
            </a:r>
            <a:endParaRPr lang="cs-CZ" dirty="0" smtClean="0"/>
          </a:p>
          <a:p>
            <a:r>
              <a:rPr lang="de-DE" dirty="0" smtClean="0"/>
              <a:t>Internetgeschwindigkeit </a:t>
            </a:r>
            <a:r>
              <a:rPr lang="de-DE" dirty="0"/>
              <a:t>(Datensynchronisation mit Computer</a:t>
            </a:r>
            <a:r>
              <a:rPr lang="de-DE" dirty="0" smtClean="0"/>
              <a:t>)</a:t>
            </a:r>
            <a:endParaRPr lang="cs-CZ" dirty="0" smtClean="0"/>
          </a:p>
          <a:p>
            <a:r>
              <a:rPr lang="de-DE" dirty="0" smtClean="0"/>
              <a:t>Der </a:t>
            </a:r>
            <a:r>
              <a:rPr lang="de-DE" dirty="0"/>
              <a:t>Anbieter erwirbt bestimmte Rechte an den gespeicherten Daten (keine persönlichen oder vertraulichen Daten hochzuladen)</a:t>
            </a:r>
            <a:endParaRPr lang="cs-CZ" dirty="0"/>
          </a:p>
        </p:txBody>
      </p:sp>
      <p:sp>
        <p:nvSpPr>
          <p:cNvPr id="4" name="Zástupný symbol pro obsah 3">
            <a:extLst>
              <a:ext uri="{FF2B5EF4-FFF2-40B4-BE49-F238E27FC236}">
                <a16:creationId xmlns:a16="http://schemas.microsoft.com/office/drawing/2014/main" id="{4CEA0E1A-5B6C-4AEC-BB58-6B1126F5462E}"/>
              </a:ext>
            </a:extLst>
          </p:cNvPr>
          <p:cNvSpPr>
            <a:spLocks noGrp="1"/>
          </p:cNvSpPr>
          <p:nvPr>
            <p:ph sz="half" idx="2"/>
          </p:nvPr>
        </p:nvSpPr>
        <p:spPr>
          <a:xfrm>
            <a:off x="6094411" y="1725704"/>
            <a:ext cx="5109208" cy="3541714"/>
          </a:xfrm>
        </p:spPr>
        <p:txBody>
          <a:bodyPr>
            <a:normAutofit/>
          </a:bodyPr>
          <a:lstStyle/>
          <a:p>
            <a:r>
              <a:rPr lang="cs-CZ" dirty="0"/>
              <a:t>Nutnost dostupného internetového připojení</a:t>
            </a:r>
          </a:p>
          <a:p>
            <a:r>
              <a:rPr lang="cs-CZ" dirty="0"/>
              <a:t>Rychlost internetu (synchronizace dat </a:t>
            </a:r>
            <a:br>
              <a:rPr lang="cs-CZ" dirty="0"/>
            </a:br>
            <a:r>
              <a:rPr lang="cs-CZ" dirty="0"/>
              <a:t>s počítačem)</a:t>
            </a:r>
          </a:p>
          <a:p>
            <a:r>
              <a:rPr lang="cs-CZ" dirty="0"/>
              <a:t>Poskytovatel získává určitá práva </a:t>
            </a:r>
            <a:br>
              <a:rPr lang="cs-CZ" dirty="0"/>
            </a:br>
            <a:r>
              <a:rPr lang="cs-CZ" dirty="0"/>
              <a:t>k uloženým datům (nenahrávat osobní či důvěrná data)</a:t>
            </a:r>
          </a:p>
        </p:txBody>
      </p:sp>
      <p:sp>
        <p:nvSpPr>
          <p:cNvPr id="5" name="Nadpis 1">
            <a:extLst>
              <a:ext uri="{FF2B5EF4-FFF2-40B4-BE49-F238E27FC236}">
                <a16:creationId xmlns:a16="http://schemas.microsoft.com/office/drawing/2014/main" id="{679D3A10-FE06-4FD9-B284-A5E1E9F7F3F4}"/>
              </a:ext>
            </a:extLst>
          </p:cNvPr>
          <p:cNvSpPr txBox="1">
            <a:spLocks/>
          </p:cNvSpPr>
          <p:nvPr/>
        </p:nvSpPr>
        <p:spPr>
          <a:xfrm>
            <a:off x="6094411" y="618518"/>
            <a:ext cx="5030787" cy="71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err="1"/>
              <a:t>neVýhody</a:t>
            </a:r>
            <a:r>
              <a:rPr lang="cs-CZ" dirty="0"/>
              <a:t> </a:t>
            </a:r>
            <a:r>
              <a:rPr lang="cs-CZ" dirty="0" err="1"/>
              <a:t>cloudu</a:t>
            </a:r>
            <a:endParaRPr lang="cs-CZ" dirty="0"/>
          </a:p>
        </p:txBody>
      </p:sp>
      <p:sp>
        <p:nvSpPr>
          <p:cNvPr id="6" name="Zástupný symbol pro obsah 3">
            <a:extLst>
              <a:ext uri="{FF2B5EF4-FFF2-40B4-BE49-F238E27FC236}">
                <a16:creationId xmlns:a16="http://schemas.microsoft.com/office/drawing/2014/main" id="{0F1A1B57-B2DF-4B4C-B12E-351EAD0E5004}"/>
              </a:ext>
            </a:extLst>
          </p:cNvPr>
          <p:cNvSpPr txBox="1">
            <a:spLocks/>
          </p:cNvSpPr>
          <p:nvPr/>
        </p:nvSpPr>
        <p:spPr>
          <a:xfrm>
            <a:off x="1141412" y="5661472"/>
            <a:ext cx="10248638" cy="5780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cs-CZ" dirty="0"/>
          </a:p>
        </p:txBody>
      </p:sp>
    </p:spTree>
    <p:extLst>
      <p:ext uri="{BB962C8B-B14F-4D97-AF65-F5344CB8AC3E}">
        <p14:creationId xmlns:p14="http://schemas.microsoft.com/office/powerpoint/2010/main" val="27050770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nodePh="1">
                                  <p:stCondLst>
                                    <p:cond delay="0"/>
                                  </p:stCondLst>
                                  <p:endCondLst>
                                    <p:cond evt="begin" delay="0">
                                      <p:tn val="50"/>
                                    </p:cond>
                                  </p:end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10153940" cy="713132"/>
          </a:xfrm>
        </p:spPr>
        <p:txBody>
          <a:bodyPr>
            <a:normAutofit/>
          </a:bodyPr>
          <a:lstStyle/>
          <a:p>
            <a:r>
              <a:rPr lang="cs-CZ" dirty="0"/>
              <a:t>Falešné </a:t>
            </a:r>
            <a:r>
              <a:rPr lang="cs-CZ" dirty="0"/>
              <a:t>weby         </a:t>
            </a:r>
            <a:r>
              <a:rPr lang="cs-CZ" dirty="0" smtClean="0"/>
              <a:t>         </a:t>
            </a:r>
            <a:r>
              <a:rPr lang="cs-CZ" dirty="0" err="1"/>
              <a:t>Gefälschte</a:t>
            </a:r>
            <a:r>
              <a:rPr lang="cs-CZ" dirty="0"/>
              <a:t> </a:t>
            </a:r>
            <a:r>
              <a:rPr lang="cs-CZ" dirty="0" err="1"/>
              <a:t>Webseiten</a:t>
            </a:r>
            <a:r>
              <a:rPr lang="cs-CZ" dirty="0"/>
              <a:t> </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96646" y="1571349"/>
            <a:ext cx="5123154" cy="4856084"/>
          </a:xfrm>
        </p:spPr>
        <p:txBody>
          <a:bodyPr vert="horz" lIns="91440" tIns="45720" rIns="91440" bIns="45720" rtlCol="0" anchor="t">
            <a:noAutofit/>
          </a:bodyPr>
          <a:lstStyle/>
          <a:p>
            <a:r>
              <a:rPr lang="cs-CZ" dirty="0">
                <a:ea typeface="+mn-lt"/>
                <a:cs typeface="+mn-lt"/>
              </a:rPr>
              <a:t>Do vyhledávače napíšete chybný název hledané stránky či špatnou koncovku:</a:t>
            </a:r>
          </a:p>
          <a:p>
            <a:r>
              <a:rPr lang="cs-CZ" dirty="0">
                <a:ea typeface="+mn-lt"/>
                <a:cs typeface="+mn-lt"/>
              </a:rPr>
              <a:t>Googel.cz, Google.cu, Faebook.cz</a:t>
            </a:r>
          </a:p>
          <a:p>
            <a:r>
              <a:rPr lang="cs-CZ" dirty="0"/>
              <a:t>Tyto stránky však mohou existovat  </a:t>
            </a:r>
            <a:br>
              <a:rPr lang="cs-CZ" dirty="0"/>
            </a:br>
            <a:r>
              <a:rPr lang="cs-CZ" dirty="0"/>
              <a:t>a budou připomínat stránky, na které jste se chtěli dostat.</a:t>
            </a:r>
          </a:p>
          <a:p>
            <a:r>
              <a:rPr lang="cs-CZ" dirty="0"/>
              <a:t>Po přihlášení na tyto falešné stránky odevzdáváte své přístupové údaje podvodníkovi</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258756" y="1341967"/>
            <a:ext cx="5599869" cy="5516033"/>
          </a:xfrm>
        </p:spPr>
        <p:txBody>
          <a:bodyPr>
            <a:normAutofit fontScale="77500" lnSpcReduction="20000"/>
          </a:bodyPr>
          <a:lstStyle/>
          <a:p>
            <a:endParaRPr lang="cs-CZ" sz="2600" dirty="0"/>
          </a:p>
          <a:p>
            <a:r>
              <a:rPr lang="de-DE" sz="3400" dirty="0"/>
              <a:t>Sie geben den falschen Namen der gesuchten Seite oder das falsche Suffix in die Suchmaschine ein</a:t>
            </a:r>
            <a:r>
              <a:rPr lang="de-DE" sz="3400" dirty="0" smtClean="0"/>
              <a:t>:</a:t>
            </a:r>
            <a:endParaRPr lang="cs-CZ" sz="3400" dirty="0" smtClean="0"/>
          </a:p>
          <a:p>
            <a:r>
              <a:rPr lang="de-DE" sz="3400" dirty="0" smtClean="0"/>
              <a:t>Googel.cz</a:t>
            </a:r>
            <a:r>
              <a:rPr lang="de-DE" sz="3400" dirty="0"/>
              <a:t>, Google.cu, </a:t>
            </a:r>
            <a:r>
              <a:rPr lang="de-DE" sz="3400" dirty="0" smtClean="0"/>
              <a:t>Faebook.cz</a:t>
            </a:r>
            <a:endParaRPr lang="cs-CZ" sz="3400" dirty="0" smtClean="0"/>
          </a:p>
          <a:p>
            <a:r>
              <a:rPr lang="de-DE" sz="3400" dirty="0" smtClean="0"/>
              <a:t>Diese </a:t>
            </a:r>
            <a:r>
              <a:rPr lang="de-DE" sz="3400" dirty="0"/>
              <a:t>Seiten können jedoch vorhanden sein und ähneln den Seiten, auf die Sie zugreifen möchten</a:t>
            </a:r>
            <a:r>
              <a:rPr lang="de-DE" sz="3400" dirty="0" smtClean="0"/>
              <a:t>.</a:t>
            </a:r>
            <a:endParaRPr lang="cs-CZ" sz="3400" dirty="0" smtClean="0"/>
          </a:p>
          <a:p>
            <a:r>
              <a:rPr lang="de-DE" sz="3400" dirty="0" smtClean="0"/>
              <a:t>Nachdem </a:t>
            </a:r>
            <a:r>
              <a:rPr lang="de-DE" sz="3400" dirty="0"/>
              <a:t>Sie sich auf dieser gefälschten Seite angemeldet haben, geben Sie Ihre Zugangsdaten an den Betrüger weiter</a:t>
            </a:r>
            <a:endParaRPr lang="en-US" sz="3400" dirty="0"/>
          </a:p>
        </p:txBody>
      </p:sp>
      <p:sp>
        <p:nvSpPr>
          <p:cNvPr id="6" name="Title 1">
            <a:extLst>
              <a:ext uri="{FF2B5EF4-FFF2-40B4-BE49-F238E27FC236}">
                <a16:creationId xmlns:a16="http://schemas.microsoft.com/office/drawing/2014/main" id="{9B146FDD-221E-444B-90A7-03AFA3BB2F6D}"/>
              </a:ext>
            </a:extLst>
          </p:cNvPr>
          <p:cNvSpPr txBox="1">
            <a:spLocks/>
          </p:cNvSpPr>
          <p:nvPr/>
        </p:nvSpPr>
        <p:spPr>
          <a:xfrm>
            <a:off x="6258756" y="608201"/>
            <a:ext cx="4878387" cy="71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
        <p:nvSpPr>
          <p:cNvPr id="7" name="Content Placeholder 3">
            <a:extLst>
              <a:ext uri="{FF2B5EF4-FFF2-40B4-BE49-F238E27FC236}">
                <a16:creationId xmlns:a16="http://schemas.microsoft.com/office/drawing/2014/main" id="{A7DAE5AA-E9A9-47A5-AEEB-F4EAEE2E8B60}"/>
              </a:ext>
            </a:extLst>
          </p:cNvPr>
          <p:cNvSpPr txBox="1">
            <a:spLocks/>
          </p:cNvSpPr>
          <p:nvPr/>
        </p:nvSpPr>
        <p:spPr>
          <a:xfrm flipV="1">
            <a:off x="6258757" y="6239481"/>
            <a:ext cx="5123154" cy="4571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978640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nodePh="1">
                                  <p:stCondLst>
                                    <p:cond delay="500"/>
                                  </p:stCondLst>
                                  <p:endCondLst>
                                    <p:cond evt="begin" delay="0">
                                      <p:tn val="33"/>
                                    </p:cond>
                                  </p:end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5117343" cy="713132"/>
          </a:xfrm>
        </p:spPr>
        <p:txBody>
          <a:bodyPr/>
          <a:lstStyle/>
          <a:p>
            <a:r>
              <a:rPr lang="en-US" dirty="0" err="1"/>
              <a:t>Verteidigung</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96646" y="1571349"/>
            <a:ext cx="5123154" cy="4856084"/>
          </a:xfrm>
        </p:spPr>
        <p:txBody>
          <a:bodyPr vert="horz" lIns="91440" tIns="45720" rIns="91440" bIns="45720" rtlCol="0" anchor="t">
            <a:noAutofit/>
          </a:bodyPr>
          <a:lstStyle/>
          <a:p>
            <a:r>
              <a:rPr lang="de-DE" dirty="0"/>
              <a:t>Wir werden Ihre bevorzugten Anmeldeseiten mit einem Lesezeichen versehen - dann werden wir uns nicht </a:t>
            </a:r>
            <a:r>
              <a:rPr lang="de-DE" dirty="0" smtClean="0"/>
              <a:t>irren</a:t>
            </a:r>
            <a:endParaRPr lang="cs-CZ" dirty="0" smtClean="0"/>
          </a:p>
          <a:p>
            <a:r>
              <a:rPr lang="de-DE" dirty="0" smtClean="0"/>
              <a:t>Der </a:t>
            </a:r>
            <a:r>
              <a:rPr lang="de-DE" dirty="0"/>
              <a:t>Browser hat ein Schlosssymbol auf der linken Seite der Befehlszeile - es zeigt </a:t>
            </a:r>
            <a:r>
              <a:rPr lang="de-DE" dirty="0" smtClean="0"/>
              <a:t>die </a:t>
            </a:r>
            <a:r>
              <a:rPr lang="de-DE" dirty="0"/>
              <a:t>Sicherheit der Seite an</a:t>
            </a:r>
            <a:r>
              <a:rPr lang="de-DE" dirty="0" smtClean="0"/>
              <a:t>.</a:t>
            </a:r>
            <a:endParaRPr lang="cs-CZ" dirty="0" smtClean="0"/>
          </a:p>
          <a:p>
            <a:endParaRPr lang="cs-CZ" dirty="0"/>
          </a:p>
          <a:p>
            <a:r>
              <a:rPr lang="de-DE" dirty="0"/>
              <a:t>Fehlendes Schloss - Fehler - Schreiben wir das Passwort nicht!</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258756" y="1571350"/>
            <a:ext cx="5036597" cy="3071672"/>
          </a:xfrm>
        </p:spPr>
        <p:txBody>
          <a:bodyPr>
            <a:normAutofit/>
          </a:bodyPr>
          <a:lstStyle/>
          <a:p>
            <a:r>
              <a:rPr lang="cs-CZ" sz="2600" dirty="0"/>
              <a:t>Oblíbené stránky s přihlašováním si dáme do záložek – pak se nespleteme</a:t>
            </a:r>
          </a:p>
          <a:p>
            <a:r>
              <a:rPr lang="cs-CZ" sz="2600" dirty="0"/>
              <a:t>Prohlížeč má v levé části příkazového řádku ikonu zámečku – indikuje zabezpečení stránky.</a:t>
            </a:r>
          </a:p>
          <a:p>
            <a:endParaRPr lang="cs-CZ" sz="2600" dirty="0"/>
          </a:p>
          <a:p>
            <a:endParaRPr lang="en-US" dirty="0"/>
          </a:p>
        </p:txBody>
      </p:sp>
      <p:sp>
        <p:nvSpPr>
          <p:cNvPr id="6" name="Title 1">
            <a:extLst>
              <a:ext uri="{FF2B5EF4-FFF2-40B4-BE49-F238E27FC236}">
                <a16:creationId xmlns:a16="http://schemas.microsoft.com/office/drawing/2014/main" id="{9B146FDD-221E-444B-90A7-03AFA3BB2F6D}"/>
              </a:ext>
            </a:extLst>
          </p:cNvPr>
          <p:cNvSpPr txBox="1">
            <a:spLocks/>
          </p:cNvSpPr>
          <p:nvPr/>
        </p:nvSpPr>
        <p:spPr>
          <a:xfrm>
            <a:off x="6258756" y="608201"/>
            <a:ext cx="4878387" cy="713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obrana</a:t>
            </a:r>
            <a:endParaRPr lang="en-US" dirty="0"/>
          </a:p>
        </p:txBody>
      </p:sp>
      <p:sp>
        <p:nvSpPr>
          <p:cNvPr id="7" name="Content Placeholder 3">
            <a:extLst>
              <a:ext uri="{FF2B5EF4-FFF2-40B4-BE49-F238E27FC236}">
                <a16:creationId xmlns:a16="http://schemas.microsoft.com/office/drawing/2014/main" id="{A7DAE5AA-E9A9-47A5-AEEB-F4EAEE2E8B60}"/>
              </a:ext>
            </a:extLst>
          </p:cNvPr>
          <p:cNvSpPr txBox="1">
            <a:spLocks/>
          </p:cNvSpPr>
          <p:nvPr/>
        </p:nvSpPr>
        <p:spPr>
          <a:xfrm>
            <a:off x="6258757" y="5392452"/>
            <a:ext cx="5123154" cy="8470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sz="2600" dirty="0"/>
              <a:t>Chybí zámeček – chyba – nepišme heslo!</a:t>
            </a:r>
          </a:p>
          <a:p>
            <a:endParaRPr lang="en-US" dirty="0"/>
          </a:p>
        </p:txBody>
      </p:sp>
    </p:spTree>
    <p:extLst>
      <p:ext uri="{BB962C8B-B14F-4D97-AF65-F5344CB8AC3E}">
        <p14:creationId xmlns:p14="http://schemas.microsoft.com/office/powerpoint/2010/main" val="5145921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810787"/>
          </a:xfrm>
        </p:spPr>
        <p:txBody>
          <a:bodyPr>
            <a:normAutofit fontScale="90000"/>
          </a:bodyPr>
          <a:lstStyle/>
          <a:p>
            <a:r>
              <a:rPr lang="cs-CZ" dirty="0"/>
              <a:t>Lež a cizí </a:t>
            </a:r>
            <a:r>
              <a:rPr lang="cs-CZ" dirty="0"/>
              <a:t>propaganda  </a:t>
            </a:r>
            <a:r>
              <a:rPr lang="cs-CZ" dirty="0" smtClean="0"/>
              <a:t>   </a:t>
            </a:r>
            <a:r>
              <a:rPr lang="cs-CZ" dirty="0" err="1"/>
              <a:t>Lüge</a:t>
            </a:r>
            <a:r>
              <a:rPr lang="cs-CZ" dirty="0"/>
              <a:t> </a:t>
            </a:r>
            <a:r>
              <a:rPr lang="cs-CZ" dirty="0" err="1"/>
              <a:t>und</a:t>
            </a:r>
            <a:r>
              <a:rPr lang="cs-CZ" dirty="0"/>
              <a:t> </a:t>
            </a:r>
            <a:r>
              <a:rPr lang="cs-CZ" dirty="0" smtClean="0"/>
              <a:t>Propaganda</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p:txBody>
          <a:bodyPr vert="horz" lIns="91440" tIns="45720" rIns="91440" bIns="45720" rtlCol="0" anchor="t">
            <a:normAutofit/>
          </a:bodyPr>
          <a:lstStyle/>
          <a:p>
            <a:r>
              <a:rPr lang="cs-CZ" dirty="0"/>
              <a:t>Lež není vir a počítač nám nepoškodí.</a:t>
            </a:r>
          </a:p>
          <a:p>
            <a:r>
              <a:rPr lang="cs-CZ" dirty="0"/>
              <a:t>Jak se ubráníme cizí propagandě nebo lži? – použitím kritického úsudku.</a:t>
            </a:r>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0" y="1748902"/>
            <a:ext cx="4875211" cy="851424"/>
          </a:xfrm>
        </p:spPr>
        <p:txBody>
          <a:bodyPr/>
          <a:lstStyle/>
          <a:p>
            <a:pPr marL="0" indent="0">
              <a:buNone/>
            </a:pPr>
            <a:endParaRPr lang="cs-CZ" dirty="0"/>
          </a:p>
        </p:txBody>
      </p:sp>
      <p:sp>
        <p:nvSpPr>
          <p:cNvPr id="5" name="Content Placeholder 3">
            <a:extLst>
              <a:ext uri="{FF2B5EF4-FFF2-40B4-BE49-F238E27FC236}">
                <a16:creationId xmlns:a16="http://schemas.microsoft.com/office/drawing/2014/main" id="{641814C3-1E72-4A35-AAF6-DD12205641A8}"/>
              </a:ext>
            </a:extLst>
          </p:cNvPr>
          <p:cNvSpPr txBox="1">
            <a:spLocks/>
          </p:cNvSpPr>
          <p:nvPr/>
        </p:nvSpPr>
        <p:spPr>
          <a:xfrm>
            <a:off x="6172200" y="2100263"/>
            <a:ext cx="4875211" cy="36909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dirty="0"/>
              <a:t>Die Lüge ist kein Virus und der Computer wird uns nicht </a:t>
            </a:r>
            <a:r>
              <a:rPr lang="de-DE" dirty="0" err="1"/>
              <a:t>schaden.Wie</a:t>
            </a:r>
            <a:r>
              <a:rPr lang="de-DE" dirty="0"/>
              <a:t> wehren wir uns gegen fremde Propaganda oder Lügen? - mit kritischem Urteilsvermögen.</a:t>
            </a:r>
            <a:endParaRPr lang="en-US" dirty="0"/>
          </a:p>
        </p:txBody>
      </p:sp>
    </p:spTree>
    <p:extLst>
      <p:ext uri="{BB962C8B-B14F-4D97-AF65-F5344CB8AC3E}">
        <p14:creationId xmlns:p14="http://schemas.microsoft.com/office/powerpoint/2010/main" val="17634989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nodePh="1">
                                  <p:stCondLst>
                                    <p:cond delay="0"/>
                                  </p:stCondLst>
                                  <p:endCondLst>
                                    <p:cond evt="begin" delay="0">
                                      <p:tn val="22"/>
                                    </p:cond>
                                  </p:end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810787"/>
          </a:xfrm>
        </p:spPr>
        <p:txBody>
          <a:bodyPr>
            <a:normAutofit fontScale="90000"/>
          </a:bodyPr>
          <a:lstStyle/>
          <a:p>
            <a:r>
              <a:rPr lang="cs-CZ" dirty="0"/>
              <a:t>Lež a cizí </a:t>
            </a:r>
            <a:r>
              <a:rPr lang="cs-CZ" dirty="0"/>
              <a:t>propaganda      </a:t>
            </a:r>
            <a:r>
              <a:rPr lang="cs-CZ" dirty="0" err="1"/>
              <a:t>Lüge</a:t>
            </a:r>
            <a:r>
              <a:rPr lang="cs-CZ" dirty="0"/>
              <a:t> </a:t>
            </a:r>
            <a:r>
              <a:rPr lang="cs-CZ" dirty="0" err="1"/>
              <a:t>und</a:t>
            </a:r>
            <a:r>
              <a:rPr lang="cs-CZ" dirty="0"/>
              <a:t> </a:t>
            </a:r>
            <a:r>
              <a:rPr lang="cs-CZ" dirty="0" smtClean="0"/>
              <a:t>Propaganda</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10" y="1748901"/>
            <a:ext cx="4878389" cy="4042299"/>
          </a:xfrm>
        </p:spPr>
        <p:txBody>
          <a:bodyPr vert="horz" lIns="91440" tIns="45720" rIns="91440" bIns="45720" rtlCol="0" anchor="t">
            <a:normAutofit/>
          </a:bodyPr>
          <a:lstStyle/>
          <a:p>
            <a:r>
              <a:rPr lang="de-DE" dirty="0"/>
              <a:t>Ist etwas verdächtig? - Lassen Sie uns nicht darauf klicken!</a:t>
            </a:r>
            <a:endParaRPr lang="cs-CZ" dirty="0" smtClean="0"/>
          </a:p>
          <a:p>
            <a:r>
              <a:rPr lang="de-DE" dirty="0" smtClean="0"/>
              <a:t>Ist </a:t>
            </a:r>
            <a:r>
              <a:rPr lang="de-DE" dirty="0"/>
              <a:t>etwas unwahrscheinlich? - Überlegen wir uns, ob es sich um ein Gerücht oder eine Verschwörungstheorie handelt und wählen wir die Quellen unserer Informationen gut aus</a:t>
            </a:r>
            <a:endParaRPr lang="cs-CZ"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0" y="1748901"/>
            <a:ext cx="4875211" cy="1145219"/>
          </a:xfrm>
        </p:spPr>
        <p:txBody>
          <a:bodyPr>
            <a:normAutofit/>
          </a:bodyPr>
          <a:lstStyle/>
          <a:p>
            <a:r>
              <a:rPr lang="cs-CZ" dirty="0"/>
              <a:t>Je něco podezřelé? – neklikejme na to!</a:t>
            </a:r>
            <a:endParaRPr lang="en-US" dirty="0"/>
          </a:p>
          <a:p>
            <a:pPr marL="0" indent="0">
              <a:buNone/>
            </a:pPr>
            <a:endParaRPr lang="cs-CZ" dirty="0"/>
          </a:p>
        </p:txBody>
      </p:sp>
      <p:sp>
        <p:nvSpPr>
          <p:cNvPr id="5" name="Content Placeholder 3">
            <a:extLst>
              <a:ext uri="{FF2B5EF4-FFF2-40B4-BE49-F238E27FC236}">
                <a16:creationId xmlns:a16="http://schemas.microsoft.com/office/drawing/2014/main" id="{641814C3-1E72-4A35-AAF6-DD12205641A8}"/>
              </a:ext>
            </a:extLst>
          </p:cNvPr>
          <p:cNvSpPr txBox="1">
            <a:spLocks/>
          </p:cNvSpPr>
          <p:nvPr/>
        </p:nvSpPr>
        <p:spPr>
          <a:xfrm>
            <a:off x="6172200" y="3142695"/>
            <a:ext cx="4875211" cy="264850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smtClean="0"/>
              <a:t>Je něco nepravděpodobné? – zamysleme se, zda nejde o fámu či konspirační teorii a vybírejme si dobře zdroje svých informací</a:t>
            </a:r>
            <a:endParaRPr lang="en-US" dirty="0"/>
          </a:p>
        </p:txBody>
      </p:sp>
    </p:spTree>
    <p:extLst>
      <p:ext uri="{BB962C8B-B14F-4D97-AF65-F5344CB8AC3E}">
        <p14:creationId xmlns:p14="http://schemas.microsoft.com/office/powerpoint/2010/main" val="17832982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48643"/>
          </a:xfrm>
        </p:spPr>
        <p:txBody>
          <a:bodyPr/>
          <a:lstStyle/>
          <a:p>
            <a:r>
              <a:rPr lang="cs-CZ" dirty="0" err="1"/>
              <a:t>hoax</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61134" y="1509204"/>
            <a:ext cx="5158666" cy="4281996"/>
          </a:xfrm>
        </p:spPr>
        <p:txBody>
          <a:bodyPr vert="horz" lIns="91440" tIns="45720" rIns="91440" bIns="45720" rtlCol="0" anchor="t">
            <a:normAutofit lnSpcReduction="10000"/>
          </a:bodyPr>
          <a:lstStyle/>
          <a:p>
            <a:r>
              <a:rPr lang="cs-CZ" dirty="0"/>
              <a:t>Nevyžádaná e-mailová nebo IM </a:t>
            </a:r>
            <a:br>
              <a:rPr lang="cs-CZ" dirty="0"/>
            </a:br>
            <a:r>
              <a:rPr lang="cs-CZ" dirty="0"/>
              <a:t>zpráva, která uživatele varuje před nějakým virem, prosí o pomoc, informuje o nebezpečí, snaží se ho pobavit apod. </a:t>
            </a:r>
          </a:p>
          <a:p>
            <a:r>
              <a:rPr lang="cs-CZ" dirty="0" err="1"/>
              <a:t>Hoax</a:t>
            </a:r>
            <a:r>
              <a:rPr lang="cs-CZ" dirty="0"/>
              <a:t> většinou obsahuje i výzvu žádající další rozeslání </a:t>
            </a:r>
            <a:r>
              <a:rPr lang="cs-CZ" dirty="0" err="1"/>
              <a:t>hoaxu</a:t>
            </a:r>
            <a:r>
              <a:rPr lang="cs-CZ" dirty="0"/>
              <a:t> mezi přátele, příp. na co největší množství dalších adres, proto se někdy označuje také jako </a:t>
            </a:r>
            <a:r>
              <a:rPr lang="cs-CZ" b="1" dirty="0"/>
              <a:t>řetězový e-mail</a:t>
            </a:r>
            <a:r>
              <a:rPr lang="cs-CZ" dirty="0"/>
              <a:t>.</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640497" y="500063"/>
            <a:ext cx="4572000" cy="5729287"/>
          </a:xfrm>
        </p:spPr>
        <p:txBody>
          <a:bodyPr>
            <a:normAutofit lnSpcReduction="10000"/>
          </a:bodyPr>
          <a:lstStyle/>
          <a:p>
            <a:r>
              <a:rPr lang="de-DE" dirty="0"/>
              <a:t>Eine unerwünschte E-Mail oder IM-Nachricht, die den Benutzer vor einem Virus warnt, um Hilfe bittet, über die Gefahr informiert, versucht, ihn zu unterhalten usw</a:t>
            </a:r>
            <a:r>
              <a:rPr lang="de-DE" dirty="0" smtClean="0"/>
              <a:t>.</a:t>
            </a:r>
            <a:endParaRPr lang="cs-CZ" dirty="0" smtClean="0"/>
          </a:p>
          <a:p>
            <a:r>
              <a:rPr lang="de-DE" dirty="0" smtClean="0"/>
              <a:t>Der </a:t>
            </a:r>
            <a:r>
              <a:rPr lang="de-DE" dirty="0" err="1"/>
              <a:t>Hoax</a:t>
            </a:r>
            <a:r>
              <a:rPr lang="de-DE" dirty="0"/>
              <a:t> enthält in der Regel auch eine Aufforderung zur weiteren Verbreitung des </a:t>
            </a:r>
            <a:r>
              <a:rPr lang="de-DE" dirty="0" err="1"/>
              <a:t>Hoax</a:t>
            </a:r>
            <a:r>
              <a:rPr lang="de-DE" dirty="0"/>
              <a:t> unter Freunden, </a:t>
            </a:r>
            <a:r>
              <a:rPr lang="de-DE" dirty="0" err="1"/>
              <a:t>bzw</a:t>
            </a:r>
            <a:r>
              <a:rPr lang="de-DE" dirty="0"/>
              <a:t> an so viele andere Adressen wie möglich, weshalb es manchmal auch als Ketten-E-Mail bezeichnet wird.</a:t>
            </a:r>
            <a:endParaRPr lang="en-US" sz="2400" dirty="0"/>
          </a:p>
        </p:txBody>
      </p:sp>
    </p:spTree>
    <p:extLst>
      <p:ext uri="{BB962C8B-B14F-4D97-AF65-F5344CB8AC3E}">
        <p14:creationId xmlns:p14="http://schemas.microsoft.com/office/powerpoint/2010/main" val="11239642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48643"/>
          </a:xfrm>
        </p:spPr>
        <p:txBody>
          <a:bodyPr/>
          <a:lstStyle/>
          <a:p>
            <a:r>
              <a:rPr lang="cs-CZ" dirty="0" err="1"/>
              <a:t>hoax</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61134" y="1509204"/>
            <a:ext cx="5158666" cy="4662996"/>
          </a:xfrm>
        </p:spPr>
        <p:txBody>
          <a:bodyPr vert="horz" lIns="91440" tIns="45720" rIns="91440" bIns="45720" rtlCol="0" anchor="t">
            <a:normAutofit/>
          </a:bodyPr>
          <a:lstStyle/>
          <a:p>
            <a:r>
              <a:rPr lang="de-DE" dirty="0"/>
              <a:t>Zu den Gründen für die Schädlichkeit gehören beispielsweise</a:t>
            </a:r>
            <a:r>
              <a:rPr lang="de-DE" dirty="0" smtClean="0"/>
              <a:t>:</a:t>
            </a:r>
            <a:endParaRPr lang="cs-CZ" dirty="0" smtClean="0"/>
          </a:p>
          <a:p>
            <a:endParaRPr lang="cs-CZ" dirty="0"/>
          </a:p>
          <a:p>
            <a:r>
              <a:rPr lang="de-DE" dirty="0" smtClean="0"/>
              <a:t>Belästigung </a:t>
            </a:r>
            <a:r>
              <a:rPr lang="de-DE" dirty="0"/>
              <a:t>von </a:t>
            </a:r>
            <a:r>
              <a:rPr lang="de-DE" dirty="0" smtClean="0"/>
              <a:t>Begünstigten</a:t>
            </a:r>
            <a:endParaRPr lang="cs-CZ" dirty="0" smtClean="0"/>
          </a:p>
          <a:p>
            <a:r>
              <a:rPr lang="de-DE" dirty="0" smtClean="0"/>
              <a:t>Gefährlicher Rat</a:t>
            </a:r>
            <a:endParaRPr lang="cs-CZ" dirty="0" smtClean="0"/>
          </a:p>
          <a:p>
            <a:r>
              <a:rPr lang="de-DE" dirty="0" smtClean="0"/>
              <a:t>Verlust </a:t>
            </a:r>
            <a:r>
              <a:rPr lang="de-DE" dirty="0"/>
              <a:t>der </a:t>
            </a:r>
            <a:r>
              <a:rPr lang="de-DE" dirty="0" smtClean="0"/>
              <a:t>Glaubwürdigkeit</a:t>
            </a:r>
            <a:endParaRPr lang="cs-CZ" dirty="0" smtClean="0"/>
          </a:p>
          <a:p>
            <a:r>
              <a:rPr lang="de-DE" dirty="0" smtClean="0"/>
              <a:t>Offenlegung </a:t>
            </a:r>
            <a:r>
              <a:rPr lang="de-DE" dirty="0"/>
              <a:t>vertraulicher Informationen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640497" y="1509204"/>
            <a:ext cx="4572000" cy="4281996"/>
          </a:xfrm>
        </p:spPr>
        <p:txBody>
          <a:bodyPr>
            <a:normAutofit/>
          </a:bodyPr>
          <a:lstStyle/>
          <a:p>
            <a:r>
              <a:rPr lang="cs-CZ" dirty="0" smtClean="0"/>
              <a:t>Mezi důvody škodlivosti patří např.:</a:t>
            </a:r>
          </a:p>
          <a:p>
            <a:pPr marL="0" indent="0">
              <a:buNone/>
            </a:pPr>
            <a:endParaRPr lang="cs-CZ" dirty="0" smtClean="0"/>
          </a:p>
          <a:p>
            <a:pPr lvl="1"/>
            <a:r>
              <a:rPr lang="cs-CZ" sz="2400" dirty="0" smtClean="0"/>
              <a:t>Obtěžování příjemců </a:t>
            </a:r>
          </a:p>
          <a:p>
            <a:pPr lvl="1"/>
            <a:r>
              <a:rPr lang="cs-CZ" sz="2400" dirty="0" smtClean="0"/>
              <a:t>Nebezpečné rady</a:t>
            </a:r>
          </a:p>
          <a:p>
            <a:pPr lvl="1"/>
            <a:r>
              <a:rPr lang="cs-CZ" sz="2400" dirty="0" smtClean="0"/>
              <a:t>Ztráta důvěryhodnosti</a:t>
            </a:r>
          </a:p>
          <a:p>
            <a:pPr lvl="1"/>
            <a:r>
              <a:rPr lang="cs-CZ" sz="2400" dirty="0" smtClean="0"/>
              <a:t>Prozrazení </a:t>
            </a:r>
            <a:r>
              <a:rPr lang="cs-CZ" sz="2400" dirty="0" err="1" smtClean="0"/>
              <a:t>důvěných</a:t>
            </a:r>
            <a:r>
              <a:rPr lang="cs-CZ" sz="2400" dirty="0" smtClean="0"/>
              <a:t> informací</a:t>
            </a:r>
            <a:endParaRPr lang="en-US" sz="2400" dirty="0"/>
          </a:p>
        </p:txBody>
      </p:sp>
    </p:spTree>
    <p:extLst>
      <p:ext uri="{BB962C8B-B14F-4D97-AF65-F5344CB8AC3E}">
        <p14:creationId xmlns:p14="http://schemas.microsoft.com/office/powerpoint/2010/main" val="16909336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 calcmode="lin" valueType="num">
                                      <p:cBhvr additive="base">
                                        <p:cTn id="5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39765"/>
          </a:xfrm>
        </p:spPr>
        <p:txBody>
          <a:bodyPr/>
          <a:lstStyle/>
          <a:p>
            <a:r>
              <a:rPr lang="cs-CZ" dirty="0"/>
              <a:t>spam</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10" y="1589103"/>
            <a:ext cx="4878389" cy="4202097"/>
          </a:xfrm>
        </p:spPr>
        <p:txBody>
          <a:bodyPr vert="horz" lIns="91440" tIns="45720" rIns="91440" bIns="45720" rtlCol="0" anchor="t">
            <a:normAutofit/>
          </a:bodyPr>
          <a:lstStyle/>
          <a:p>
            <a:r>
              <a:rPr lang="cs-CZ" dirty="0"/>
              <a:t>Nevyžádané sdělení masově šířené internetem. Původně se používalo především pro nevyžádané reklamní e-maily, postupem času tento fenomén postihl i ostatní druhy internetové komunikace – např. diskuzní fóra, komentáře nebo instant messaging.</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0" y="1473693"/>
            <a:ext cx="4875211" cy="4841382"/>
          </a:xfrm>
        </p:spPr>
        <p:txBody>
          <a:bodyPr>
            <a:normAutofit/>
          </a:bodyPr>
          <a:lstStyle/>
          <a:p>
            <a:r>
              <a:rPr lang="de-DE" dirty="0"/>
              <a:t>Spam verbreitet sich im Internet. Ursprünglich vor allem für unerwünschte Werbe-E-Mails genutzt, erfasste dieses Phänomen im Laufe der Zeit auch andere Arten der Internetkommunikation – etwa Diskussionsforen, Kommentare oder Instant Messaging.</a:t>
            </a:r>
            <a:endParaRPr lang="en-US" dirty="0"/>
          </a:p>
        </p:txBody>
      </p:sp>
    </p:spTree>
    <p:extLst>
      <p:ext uri="{BB962C8B-B14F-4D97-AF65-F5344CB8AC3E}">
        <p14:creationId xmlns:p14="http://schemas.microsoft.com/office/powerpoint/2010/main" val="12843627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39765"/>
          </a:xfrm>
        </p:spPr>
        <p:txBody>
          <a:bodyPr/>
          <a:lstStyle/>
          <a:p>
            <a:r>
              <a:rPr lang="cs-CZ" dirty="0"/>
              <a:t>spam</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10" y="1589103"/>
            <a:ext cx="4878389" cy="4202097"/>
          </a:xfrm>
        </p:spPr>
        <p:txBody>
          <a:bodyPr vert="horz" lIns="91440" tIns="45720" rIns="91440" bIns="45720" rtlCol="0" anchor="t">
            <a:normAutofit fontScale="92500"/>
          </a:bodyPr>
          <a:lstStyle/>
          <a:p>
            <a:r>
              <a:rPr lang="de-DE" dirty="0"/>
              <a:t>217 / 5 000</a:t>
            </a:r>
            <a:endParaRPr lang="de-DE" dirty="0"/>
          </a:p>
          <a:p>
            <a:r>
              <a:rPr lang="de-DE" b="1" dirty="0" err="1"/>
              <a:t>Výsledky</a:t>
            </a:r>
            <a:r>
              <a:rPr lang="de-DE" b="1" dirty="0"/>
              <a:t> </a:t>
            </a:r>
            <a:r>
              <a:rPr lang="de-DE" b="1" dirty="0" err="1"/>
              <a:t>překladu</a:t>
            </a:r>
            <a:endParaRPr lang="de-DE" b="1" dirty="0"/>
          </a:p>
          <a:p>
            <a:r>
              <a:rPr lang="de-DE" dirty="0"/>
              <a:t>Eine E-Mail von Unbekanntem, oft künstlich formuliert – auch diese verrät sich und landet im SPAM-Ordner. Aber es ist auch für uns erkennbar - wir gewinnen normalerweise keine 100.000 Dollar in einer Lotterie, bei der wir uns nie angemeldet haben. </a:t>
            </a:r>
          </a:p>
          <a:p>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0" y="1473693"/>
            <a:ext cx="4875211" cy="4317507"/>
          </a:xfrm>
        </p:spPr>
        <p:txBody>
          <a:bodyPr>
            <a:normAutofit fontScale="92500"/>
          </a:bodyPr>
          <a:lstStyle/>
          <a:p>
            <a:r>
              <a:rPr lang="cs-CZ" dirty="0"/>
              <a:t>E-mail od někoho neznámého, často neuměle zformulovaný – tím se také sám prozradí a spadne do složky SPAM. Je však rozpoznatelný i pro nás – nevyhráváme běžně 100 000 </a:t>
            </a:r>
            <a:r>
              <a:rPr lang="en-GB" dirty="0"/>
              <a:t>$</a:t>
            </a:r>
            <a:r>
              <a:rPr lang="cs-CZ" dirty="0"/>
              <a:t> v loterii, do které jsme se nikdy nepřihlásili.</a:t>
            </a:r>
            <a:endParaRPr lang="en-US" dirty="0"/>
          </a:p>
        </p:txBody>
      </p:sp>
    </p:spTree>
    <p:extLst>
      <p:ext uri="{BB962C8B-B14F-4D97-AF65-F5344CB8AC3E}">
        <p14:creationId xmlns:p14="http://schemas.microsoft.com/office/powerpoint/2010/main" val="1190452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84154"/>
          </a:xfrm>
        </p:spPr>
        <p:txBody>
          <a:bodyPr/>
          <a:lstStyle/>
          <a:p>
            <a:r>
              <a:rPr lang="cs-CZ" dirty="0"/>
              <a:t>Hesla      </a:t>
            </a:r>
            <a:r>
              <a:rPr lang="cs-CZ" dirty="0" err="1"/>
              <a:t>Passwörter</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1141413" y="1890944"/>
            <a:ext cx="5637074" cy="4967055"/>
          </a:xfrm>
        </p:spPr>
        <p:txBody>
          <a:bodyPr>
            <a:normAutofit lnSpcReduction="10000"/>
          </a:bodyPr>
          <a:lstStyle/>
          <a:p>
            <a:r>
              <a:rPr lang="cs-CZ" dirty="0" smtClean="0"/>
              <a:t>12345</a:t>
            </a:r>
          </a:p>
          <a:p>
            <a:r>
              <a:rPr lang="cs-CZ" dirty="0" smtClean="0"/>
              <a:t>Heslo    </a:t>
            </a:r>
            <a:r>
              <a:rPr lang="cs-CZ" dirty="0" err="1" smtClean="0"/>
              <a:t>Passwort</a:t>
            </a:r>
            <a:r>
              <a:rPr lang="cs-CZ" dirty="0" smtClean="0"/>
              <a:t>   12345</a:t>
            </a:r>
            <a:endParaRPr lang="cs-CZ" dirty="0"/>
          </a:p>
          <a:p>
            <a:pPr marL="0" indent="0">
              <a:buNone/>
            </a:pPr>
            <a:endParaRPr lang="cs-CZ" dirty="0"/>
          </a:p>
          <a:p>
            <a:r>
              <a:rPr lang="cs-CZ" dirty="0"/>
              <a:t>Slabé heslo - ukradení soukromých údajů ze svého e-mailu nebo digitální identity na sociálních sítích</a:t>
            </a:r>
            <a:r>
              <a:rPr lang="cs-CZ" dirty="0" smtClean="0"/>
              <a:t>.</a:t>
            </a:r>
          </a:p>
          <a:p>
            <a:r>
              <a:rPr lang="de-DE" dirty="0"/>
              <a:t>Schwaches Passwort - Diebstahl privater Daten aus Ihrer E-Mail oder digitalen Identität in sozialen Netzwerken.</a:t>
            </a:r>
            <a:endParaRPr lang="en-US" dirty="0"/>
          </a:p>
        </p:txBody>
      </p:sp>
      <p:sp>
        <p:nvSpPr>
          <p:cNvPr id="6" name="Zástupný symbol pro obsah 5">
            <a:extLst>
              <a:ext uri="{FF2B5EF4-FFF2-40B4-BE49-F238E27FC236}">
                <a16:creationId xmlns:a16="http://schemas.microsoft.com/office/drawing/2014/main" id="{9B040655-311C-4BD8-BFD0-151375D50CDF}"/>
              </a:ext>
            </a:extLst>
          </p:cNvPr>
          <p:cNvSpPr>
            <a:spLocks noGrp="1"/>
          </p:cNvSpPr>
          <p:nvPr>
            <p:ph sz="half" idx="1"/>
          </p:nvPr>
        </p:nvSpPr>
        <p:spPr>
          <a:xfrm>
            <a:off x="6591716" y="1890945"/>
            <a:ext cx="4878389" cy="3747857"/>
          </a:xfrm>
        </p:spPr>
        <p:txBody>
          <a:bodyPr>
            <a:normAutofit lnSpcReduction="10000"/>
          </a:bodyPr>
          <a:lstStyle/>
          <a:p>
            <a:r>
              <a:rPr lang="cs-CZ" b="1" dirty="0"/>
              <a:t>Měřič síly hesla       </a:t>
            </a:r>
            <a:r>
              <a:rPr lang="cs-CZ" b="1" dirty="0" err="1"/>
              <a:t>Passwortstärkemesser</a:t>
            </a:r>
            <a:r>
              <a:rPr lang="cs-CZ" b="1" dirty="0"/>
              <a:t/>
            </a:r>
            <a:br>
              <a:rPr lang="cs-CZ" b="1" dirty="0"/>
            </a:br>
            <a:r>
              <a:rPr lang="cs-CZ" dirty="0"/>
              <a:t>https://hodza.net/password-meter</a:t>
            </a:r>
          </a:p>
          <a:p>
            <a:pPr marL="0" indent="0">
              <a:buNone/>
            </a:pPr>
            <a:endParaRPr lang="cs-CZ" dirty="0">
              <a:hlinkClick r:id="rId2"/>
            </a:endParaRPr>
          </a:p>
          <a:p>
            <a:r>
              <a:rPr lang="cs-CZ" b="1" dirty="0"/>
              <a:t>Generátor hesel </a:t>
            </a:r>
            <a:br>
              <a:rPr lang="cs-CZ" b="1" dirty="0"/>
            </a:br>
            <a:r>
              <a:rPr lang="cs-CZ" dirty="0" err="1"/>
              <a:t>Passwortgenerator</a:t>
            </a:r>
            <a:r>
              <a:rPr lang="cs-CZ" dirty="0">
                <a:hlinkClick r:id="rId2"/>
              </a:rPr>
              <a:t/>
            </a:r>
            <a:br>
              <a:rPr lang="cs-CZ" dirty="0">
                <a:hlinkClick r:id="rId2"/>
              </a:rPr>
            </a:br>
            <a:r>
              <a:rPr lang="cs-CZ" dirty="0">
                <a:hlinkClick r:id="rId2"/>
              </a:rPr>
              <a:t/>
            </a:r>
            <a:br>
              <a:rPr lang="cs-CZ" dirty="0">
                <a:hlinkClick r:id="rId2"/>
              </a:rPr>
            </a:br>
            <a:endParaRPr lang="cs-CZ" dirty="0"/>
          </a:p>
        </p:txBody>
      </p:sp>
    </p:spTree>
    <p:extLst>
      <p:ext uri="{BB962C8B-B14F-4D97-AF65-F5344CB8AC3E}">
        <p14:creationId xmlns:p14="http://schemas.microsoft.com/office/powerpoint/2010/main" val="24072130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calcmode="lin" valueType="num">
                                      <p:cBhvr additive="base">
                                        <p:cTn id="4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30888"/>
          </a:xfrm>
        </p:spPr>
        <p:txBody>
          <a:bodyPr/>
          <a:lstStyle/>
          <a:p>
            <a:r>
              <a:rPr lang="cs-CZ" dirty="0" err="1" smtClean="0"/>
              <a:t>Phishing</a:t>
            </a:r>
            <a:r>
              <a:rPr lang="cs-CZ" dirty="0" smtClean="0"/>
              <a:t>     </a:t>
            </a:r>
            <a:r>
              <a:rPr lang="cs-CZ" dirty="0"/>
              <a:t>(</a:t>
            </a:r>
            <a:r>
              <a:rPr lang="cs-CZ" dirty="0" smtClean="0"/>
              <a:t>rybaření</a:t>
            </a:r>
            <a:r>
              <a:rPr lang="cs-CZ" dirty="0"/>
              <a:t>)</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96646" y="1731146"/>
            <a:ext cx="5123154" cy="4060054"/>
          </a:xfrm>
        </p:spPr>
        <p:txBody>
          <a:bodyPr vert="horz" lIns="91440" tIns="45720" rIns="91440" bIns="45720" rtlCol="0" anchor="t">
            <a:noAutofit/>
          </a:bodyPr>
          <a:lstStyle/>
          <a:p>
            <a:r>
              <a:rPr lang="cs-CZ" dirty="0"/>
              <a:t>Podvodná technika používaná </a:t>
            </a:r>
            <a:br>
              <a:rPr lang="cs-CZ" dirty="0"/>
            </a:br>
            <a:r>
              <a:rPr lang="cs-CZ" dirty="0"/>
              <a:t>v elektronické komunikaci k získávání citlivých informací uživatelů internetu.</a:t>
            </a:r>
          </a:p>
          <a:p>
            <a:r>
              <a:rPr lang="cs-CZ" dirty="0"/>
              <a:t>Nevíme-li přesně, kdo chce po nás soukromé údaje, neprozrazujme svá hesla, údaje týkající se platebních karet i další osobní a potencionálně hodnotné informace</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0" y="719091"/>
            <a:ext cx="5333260" cy="5903651"/>
          </a:xfrm>
        </p:spPr>
        <p:txBody>
          <a:bodyPr>
            <a:normAutofit/>
          </a:bodyPr>
          <a:lstStyle/>
          <a:p>
            <a:r>
              <a:rPr lang="de-DE" dirty="0"/>
              <a:t>Betrügerische Technik, die in der elektronischen Kommunikation verwendet wird, um vertrauliche Informationen von Internetbenutzern zu erhalten</a:t>
            </a:r>
            <a:r>
              <a:rPr lang="de-DE" dirty="0" smtClean="0"/>
              <a:t>.</a:t>
            </a:r>
            <a:endParaRPr lang="cs-CZ" dirty="0" smtClean="0"/>
          </a:p>
          <a:p>
            <a:r>
              <a:rPr lang="de-DE" dirty="0" smtClean="0"/>
              <a:t>Wenn </a:t>
            </a:r>
            <a:r>
              <a:rPr lang="de-DE" dirty="0"/>
              <a:t>wir nicht genau wissen, wer private Daten von uns haben möchte, lassen Sie uns unsere Passwörter, Kreditkartendaten und andere persönliche und potenziell wertvolle Informationen nicht preisgeben.</a:t>
            </a:r>
            <a:endParaRPr lang="en-US" dirty="0"/>
          </a:p>
        </p:txBody>
      </p:sp>
    </p:spTree>
    <p:extLst>
      <p:ext uri="{BB962C8B-B14F-4D97-AF65-F5344CB8AC3E}">
        <p14:creationId xmlns:p14="http://schemas.microsoft.com/office/powerpoint/2010/main" val="2110897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30888"/>
          </a:xfrm>
        </p:spPr>
        <p:txBody>
          <a:bodyPr/>
          <a:lstStyle/>
          <a:p>
            <a:r>
              <a:rPr lang="cs-CZ" dirty="0" err="1" smtClean="0"/>
              <a:t>Phishing</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300" y="1128713"/>
            <a:ext cx="6286500" cy="4662487"/>
          </a:xfrm>
        </p:spPr>
        <p:txBody>
          <a:bodyPr vert="horz" lIns="91440" tIns="45720" rIns="91440" bIns="45720" rtlCol="0" anchor="t">
            <a:noAutofit/>
          </a:bodyPr>
          <a:lstStyle/>
          <a:p>
            <a:r>
              <a:rPr lang="de-DE" dirty="0"/>
              <a:t>Das Prinzip von Phishing ist das Versenden von E-Mail-Nachrichten oder Instant Messaging, bei denen der Empfänger häufig aufgefordert wird, persönliche Daten auf einer gefälschten Seite einzugeben, die fast identisch mit der offiziellen Seite ist (Internet-Banking-Anmeldefenster oder E-Mail-Postfach). Der Benutzer gibt seinen Anmeldenamen und sein Passwort ein. Dadurch gibt er diese Informationen Angreifern preis, die sie möglicherweise missbrauchen (z. B. Geld von seinem Konto stehlen oder andere betrügerische E-Mails von seiner E-Mail-Adresse senden, einen Kredit im Namen des Opfers aufnehmen).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615112" y="719091"/>
            <a:ext cx="5272088" cy="5903651"/>
          </a:xfrm>
        </p:spPr>
        <p:txBody>
          <a:bodyPr>
            <a:normAutofit lnSpcReduction="10000"/>
          </a:bodyPr>
          <a:lstStyle/>
          <a:p>
            <a:r>
              <a:rPr lang="cs-CZ" dirty="0"/>
              <a:t>Principem </a:t>
            </a:r>
            <a:r>
              <a:rPr lang="cs-CZ" dirty="0" err="1"/>
              <a:t>phishingu</a:t>
            </a:r>
            <a:r>
              <a:rPr lang="cs-CZ" dirty="0"/>
              <a:t> je rozesílání e-mailových zpráv nebo instant messaging, které často vyzývají adresáta k zadání osobních údajů na falešnou stránku, takřka identickou s tou oficiální (přihlašovací okno internetového bankovnictví nebo e-mailové schránky). Uživatel do něj zadá své přihlašovací jméno a heslo. Tím tyto údaje prozradí útočníkům, kteří je mohou zneužít (např. mu z účtu vykrást peníze nebo z jeho </a:t>
            </a:r>
            <a:br>
              <a:rPr lang="cs-CZ" dirty="0"/>
            </a:br>
            <a:r>
              <a:rPr lang="cs-CZ" dirty="0"/>
              <a:t>e-mailu rozesílat další podvodné </a:t>
            </a:r>
            <a:br>
              <a:rPr lang="cs-CZ" dirty="0"/>
            </a:br>
            <a:r>
              <a:rPr lang="cs-CZ" dirty="0"/>
              <a:t>e-maily, vzít si půjčku na jméno oběti).</a:t>
            </a:r>
            <a:endParaRPr lang="en-US" dirty="0"/>
          </a:p>
        </p:txBody>
      </p:sp>
    </p:spTree>
    <p:extLst>
      <p:ext uri="{BB962C8B-B14F-4D97-AF65-F5344CB8AC3E}">
        <p14:creationId xmlns:p14="http://schemas.microsoft.com/office/powerpoint/2010/main" val="32861076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57521"/>
          </a:xfrm>
        </p:spPr>
        <p:txBody>
          <a:bodyPr/>
          <a:lstStyle/>
          <a:p>
            <a:r>
              <a:rPr lang="cs-CZ" dirty="0" err="1"/>
              <a:t>Fake</a:t>
            </a:r>
            <a:r>
              <a:rPr lang="cs-CZ" dirty="0"/>
              <a:t> </a:t>
            </a:r>
            <a:r>
              <a:rPr lang="cs-CZ" dirty="0" err="1"/>
              <a:t>news</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941034" y="1695635"/>
            <a:ext cx="4900473" cy="4095565"/>
          </a:xfrm>
        </p:spPr>
        <p:txBody>
          <a:bodyPr vert="horz" lIns="91440" tIns="45720" rIns="91440" bIns="45720" rtlCol="0" anchor="t">
            <a:normAutofit/>
          </a:bodyPr>
          <a:lstStyle/>
          <a:p>
            <a:r>
              <a:rPr lang="cs-CZ" dirty="0"/>
              <a:t>Žánr podvratné žurnalistiky úmyslně šířící dezinformace či </a:t>
            </a:r>
            <a:r>
              <a:rPr lang="cs-CZ" dirty="0" err="1"/>
              <a:t>hoaxy</a:t>
            </a:r>
            <a:r>
              <a:rPr lang="cs-CZ" dirty="0"/>
              <a:t> za účelem ovlivnění a zmanipulování příjemce.</a:t>
            </a:r>
          </a:p>
          <a:p>
            <a:r>
              <a:rPr lang="cs-CZ" dirty="0"/>
              <a:t>Lidé ve skupinách jsou náchylnější </a:t>
            </a:r>
            <a:br>
              <a:rPr lang="cs-CZ" dirty="0"/>
            </a:br>
            <a:r>
              <a:rPr lang="cs-CZ" dirty="0"/>
              <a:t>k neověřování informací. Proto je např. </a:t>
            </a:r>
            <a:r>
              <a:rPr lang="cs-CZ" dirty="0" err="1"/>
              <a:t>facebook</a:t>
            </a:r>
            <a:r>
              <a:rPr lang="cs-CZ" dirty="0"/>
              <a:t> tak efektivním nástrojem k šíření </a:t>
            </a:r>
            <a:r>
              <a:rPr lang="cs-CZ" dirty="0" err="1"/>
              <a:t>fake</a:t>
            </a:r>
            <a:r>
              <a:rPr lang="cs-CZ" dirty="0"/>
              <a:t> </a:t>
            </a:r>
            <a:r>
              <a:rPr lang="cs-CZ" dirty="0" err="1"/>
              <a:t>news</a:t>
            </a:r>
            <a:r>
              <a:rPr lang="cs-CZ" dirty="0"/>
              <a:t>.</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350494" y="800101"/>
            <a:ext cx="5110577" cy="5114924"/>
          </a:xfrm>
        </p:spPr>
        <p:txBody>
          <a:bodyPr>
            <a:normAutofit/>
          </a:bodyPr>
          <a:lstStyle/>
          <a:p>
            <a:r>
              <a:rPr lang="de-DE" dirty="0"/>
              <a:t>Ein Genre des subversiven Journalismus, das absichtlich Fehlinformationen oder Falschmeldungen verbreitet, um den Empfänger zu beeinflussen und zu manipulieren</a:t>
            </a:r>
            <a:r>
              <a:rPr lang="de-DE" dirty="0" smtClean="0"/>
              <a:t>.</a:t>
            </a:r>
            <a:endParaRPr lang="cs-CZ" dirty="0" smtClean="0"/>
          </a:p>
          <a:p>
            <a:r>
              <a:rPr lang="de-DE" dirty="0" smtClean="0"/>
              <a:t>Personen </a:t>
            </a:r>
            <a:r>
              <a:rPr lang="de-DE" dirty="0"/>
              <a:t>in Gruppen neigen eher dazu, Informationen nicht zu überprüfen. Deshalb ist beispielsweise Facebook ein so effektives Instrument zur Verbreitung von </a:t>
            </a:r>
            <a:r>
              <a:rPr lang="de-DE" dirty="0" err="1"/>
              <a:t>Fake</a:t>
            </a:r>
            <a:r>
              <a:rPr lang="de-DE" dirty="0"/>
              <a:t> News.</a:t>
            </a:r>
            <a:endParaRPr lang="en-US" dirty="0"/>
          </a:p>
        </p:txBody>
      </p:sp>
    </p:spTree>
    <p:extLst>
      <p:ext uri="{BB962C8B-B14F-4D97-AF65-F5344CB8AC3E}">
        <p14:creationId xmlns:p14="http://schemas.microsoft.com/office/powerpoint/2010/main" val="1284106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57521"/>
          </a:xfrm>
        </p:spPr>
        <p:txBody>
          <a:bodyPr/>
          <a:lstStyle/>
          <a:p>
            <a:r>
              <a:rPr lang="cs-CZ" dirty="0" err="1"/>
              <a:t>Fake</a:t>
            </a:r>
            <a:r>
              <a:rPr lang="cs-CZ" dirty="0"/>
              <a:t> </a:t>
            </a:r>
            <a:r>
              <a:rPr lang="cs-CZ" dirty="0" err="1"/>
              <a:t>news</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941034" y="1695635"/>
            <a:ext cx="4900473" cy="4095565"/>
          </a:xfrm>
        </p:spPr>
        <p:txBody>
          <a:bodyPr vert="horz" lIns="91440" tIns="45720" rIns="91440" bIns="45720" rtlCol="0" anchor="t">
            <a:normAutofit/>
          </a:bodyPr>
          <a:lstStyle/>
          <a:p>
            <a:r>
              <a:rPr lang="de-DE" dirty="0"/>
              <a:t>Typische </a:t>
            </a:r>
            <a:r>
              <a:rPr lang="de-DE" dirty="0" err="1"/>
              <a:t>Fake</a:t>
            </a:r>
            <a:r>
              <a:rPr lang="de-DE" dirty="0"/>
              <a:t> News sind Nachrichten über konkurrierende </a:t>
            </a:r>
            <a:r>
              <a:rPr lang="de-DE" dirty="0" err="1"/>
              <a:t>Wahlparteien.Wenn</a:t>
            </a:r>
            <a:r>
              <a:rPr lang="de-DE" dirty="0"/>
              <a:t> wir die von unseren Freunden geteilten </a:t>
            </a:r>
            <a:endParaRPr lang="cs-CZ" dirty="0" smtClean="0"/>
          </a:p>
          <a:p>
            <a:r>
              <a:rPr lang="de-DE" dirty="0" smtClean="0"/>
              <a:t>Informationen </a:t>
            </a:r>
            <a:r>
              <a:rPr lang="de-DE" dirty="0"/>
              <a:t>lesen, lasst uns unser kritisches Denken einschalten und vorsichtig sein und das Internet ohne Lügen genießen.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350494" y="1695635"/>
            <a:ext cx="5110577" cy="4095565"/>
          </a:xfrm>
        </p:spPr>
        <p:txBody>
          <a:bodyPr>
            <a:normAutofit/>
          </a:bodyPr>
          <a:lstStyle/>
          <a:p>
            <a:r>
              <a:rPr lang="cs-CZ" dirty="0"/>
              <a:t>Typické </a:t>
            </a:r>
            <a:r>
              <a:rPr lang="cs-CZ" dirty="0" err="1"/>
              <a:t>fake</a:t>
            </a:r>
            <a:r>
              <a:rPr lang="cs-CZ" dirty="0"/>
              <a:t> </a:t>
            </a:r>
            <a:r>
              <a:rPr lang="cs-CZ" dirty="0" err="1"/>
              <a:t>news</a:t>
            </a:r>
            <a:r>
              <a:rPr lang="cs-CZ" dirty="0"/>
              <a:t> jsou zprávy </a:t>
            </a:r>
            <a:br>
              <a:rPr lang="cs-CZ" dirty="0"/>
            </a:br>
            <a:r>
              <a:rPr lang="cs-CZ" dirty="0"/>
              <a:t>o konkurenčních volebních stranách.</a:t>
            </a:r>
          </a:p>
          <a:p>
            <a:pPr marL="0" indent="0">
              <a:buNone/>
            </a:pPr>
            <a:endParaRPr lang="cs-CZ" dirty="0"/>
          </a:p>
          <a:p>
            <a:r>
              <a:rPr lang="cs-CZ" dirty="0"/>
              <a:t>Při čtení informací sdílených našimi přáteli zapněme svoje kritické myšlení </a:t>
            </a:r>
            <a:br>
              <a:rPr lang="cs-CZ" dirty="0"/>
            </a:br>
            <a:r>
              <a:rPr lang="cs-CZ" dirty="0"/>
              <a:t>a buďme obezřetní a užívejme si internet bez lži.</a:t>
            </a:r>
            <a:endParaRPr lang="en-US" dirty="0"/>
          </a:p>
        </p:txBody>
      </p:sp>
    </p:spTree>
    <p:extLst>
      <p:ext uri="{BB962C8B-B14F-4D97-AF65-F5344CB8AC3E}">
        <p14:creationId xmlns:p14="http://schemas.microsoft.com/office/powerpoint/2010/main" val="21089454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695377"/>
          </a:xfrm>
        </p:spPr>
        <p:txBody>
          <a:bodyPr/>
          <a:lstStyle/>
          <a:p>
            <a:r>
              <a:rPr lang="cs-CZ" dirty="0"/>
              <a:t>Svobodný </a:t>
            </a:r>
            <a:r>
              <a:rPr lang="cs-CZ" dirty="0"/>
              <a:t>Internet             </a:t>
            </a:r>
            <a:r>
              <a:rPr lang="cs-CZ" dirty="0" err="1"/>
              <a:t>Freies</a:t>
            </a:r>
            <a:r>
              <a:rPr lang="cs-CZ" dirty="0"/>
              <a:t> Internet</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10" y="1571348"/>
            <a:ext cx="10280342" cy="1857653"/>
          </a:xfrm>
        </p:spPr>
        <p:txBody>
          <a:bodyPr vert="horz" lIns="91440" tIns="45720" rIns="91440" bIns="45720" rtlCol="0" anchor="t">
            <a:normAutofit/>
          </a:bodyPr>
          <a:lstStyle/>
          <a:p>
            <a:r>
              <a:rPr lang="cs-CZ" dirty="0">
                <a:ea typeface="+mn-lt"/>
                <a:cs typeface="+mn-lt"/>
              </a:rPr>
              <a:t>Internet je svobodné a anonymní místo.</a:t>
            </a:r>
          </a:p>
          <a:p>
            <a:r>
              <a:rPr lang="cs-CZ" dirty="0">
                <a:ea typeface="+mn-lt"/>
                <a:cs typeface="+mn-lt"/>
              </a:rPr>
              <a:t>Anonymita dává lidem odvahu – zuřivě se hádat nebo lhát, v krajním případě podvádět nebo ohrožovat ostatní uživatele </a:t>
            </a:r>
            <a:r>
              <a:rPr lang="cs-CZ" dirty="0" err="1">
                <a:ea typeface="+mn-lt"/>
                <a:cs typeface="+mn-lt"/>
              </a:rPr>
              <a:t>malwarem</a:t>
            </a:r>
            <a:r>
              <a:rPr lang="cs-CZ" dirty="0">
                <a:ea typeface="+mn-lt"/>
                <a:cs typeface="+mn-lt"/>
              </a:rPr>
              <a:t>.</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1047566" y="3595457"/>
            <a:ext cx="10280342" cy="2778710"/>
          </a:xfrm>
        </p:spPr>
        <p:txBody>
          <a:bodyPr>
            <a:normAutofit/>
          </a:bodyPr>
          <a:lstStyle/>
          <a:p>
            <a:r>
              <a:rPr lang="de-DE" dirty="0"/>
              <a:t>Das Internet ist ein kostenloser und anonymer Ort</a:t>
            </a:r>
            <a:r>
              <a:rPr lang="de-DE" dirty="0" smtClean="0"/>
              <a:t>.</a:t>
            </a:r>
            <a:endParaRPr lang="cs-CZ" dirty="0" smtClean="0"/>
          </a:p>
          <a:p>
            <a:r>
              <a:rPr lang="de-DE" dirty="0" smtClean="0"/>
              <a:t>Anonymität </a:t>
            </a:r>
            <a:r>
              <a:rPr lang="de-DE" dirty="0"/>
              <a:t>macht Mut – zum Streiten oder wütenden Lügen, im Extremfall zum Schummeln oder dem Bedrohen anderer Nutzer mit Malware.</a:t>
            </a:r>
            <a:endParaRPr lang="en-US" dirty="0"/>
          </a:p>
        </p:txBody>
      </p:sp>
    </p:spTree>
    <p:extLst>
      <p:ext uri="{BB962C8B-B14F-4D97-AF65-F5344CB8AC3E}">
        <p14:creationId xmlns:p14="http://schemas.microsoft.com/office/powerpoint/2010/main" val="32302147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695377"/>
          </a:xfrm>
        </p:spPr>
        <p:txBody>
          <a:bodyPr/>
          <a:lstStyle/>
          <a:p>
            <a:r>
              <a:rPr lang="cs-CZ" dirty="0" smtClean="0"/>
              <a:t>Internet</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09" y="1414464"/>
            <a:ext cx="10831515" cy="2371724"/>
          </a:xfrm>
        </p:spPr>
        <p:txBody>
          <a:bodyPr vert="horz" lIns="91440" tIns="45720" rIns="91440" bIns="45720" rtlCol="0" anchor="t">
            <a:normAutofit fontScale="92500"/>
          </a:bodyPr>
          <a:lstStyle/>
          <a:p>
            <a:r>
              <a:rPr lang="de-DE" dirty="0"/>
              <a:t>Malware ist jede Art von bösartiger Software, die versucht, einen Computer oder ein mobiles Gerät zu infizieren</a:t>
            </a:r>
            <a:r>
              <a:rPr lang="de-DE" dirty="0" smtClean="0"/>
              <a:t>.</a:t>
            </a:r>
            <a:endParaRPr lang="cs-CZ" dirty="0" smtClean="0"/>
          </a:p>
          <a:p>
            <a:r>
              <a:rPr lang="de-DE" dirty="0" smtClean="0"/>
              <a:t>Hacker </a:t>
            </a:r>
            <a:r>
              <a:rPr lang="de-DE" dirty="0"/>
              <a:t>verwenden Malware aus vielen verschiedenen Gründen, z. B. um an persönliche Informationen oder Passwörter zu gelangen, Geld zu stehlen oder den Zugriff auf Geräte zu blockieren. Mit Anti-Malware-Software können Sie sich vor Malware schützen.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1047566" y="3786188"/>
            <a:ext cx="10682472" cy="3071811"/>
          </a:xfrm>
        </p:spPr>
        <p:txBody>
          <a:bodyPr>
            <a:normAutofit fontScale="92500"/>
          </a:bodyPr>
          <a:lstStyle/>
          <a:p>
            <a:r>
              <a:rPr lang="cs-CZ" dirty="0"/>
              <a:t>Malware je jakýkoli typ škodlivého softwaru, který se snaží infikovat počítač nebo mobilní zařízení. </a:t>
            </a:r>
          </a:p>
          <a:p>
            <a:r>
              <a:rPr lang="cs-CZ" dirty="0"/>
              <a:t>Hackeři malware používají z mnoha různých důvodů, například k získávání osobních údajů či hesel, krádežím peněz nebo k blokování přístupu do zařízení. Před </a:t>
            </a:r>
            <a:r>
              <a:rPr lang="cs-CZ" dirty="0" err="1"/>
              <a:t>malwarem</a:t>
            </a:r>
            <a:r>
              <a:rPr lang="cs-CZ" dirty="0"/>
              <a:t> se můžete chránit pomocí </a:t>
            </a:r>
            <a:r>
              <a:rPr lang="cs-CZ" dirty="0" err="1" smtClean="0"/>
              <a:t>antimalwarového</a:t>
            </a:r>
            <a:r>
              <a:rPr lang="cs-CZ" dirty="0" smtClean="0"/>
              <a:t> </a:t>
            </a:r>
            <a:r>
              <a:rPr lang="cs-CZ" dirty="0"/>
              <a:t>softwaru.</a:t>
            </a:r>
            <a:endParaRPr lang="en-US" dirty="0"/>
          </a:p>
        </p:txBody>
      </p:sp>
    </p:spTree>
    <p:extLst>
      <p:ext uri="{BB962C8B-B14F-4D97-AF65-F5344CB8AC3E}">
        <p14:creationId xmlns:p14="http://schemas.microsoft.com/office/powerpoint/2010/main" val="22217968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423209"/>
            <a:ext cx="4954587" cy="784154"/>
          </a:xfrm>
        </p:spPr>
        <p:txBody>
          <a:bodyPr/>
          <a:lstStyle/>
          <a:p>
            <a:r>
              <a:rPr lang="cs-CZ" dirty="0" smtClean="0"/>
              <a:t>Viry                  </a:t>
            </a:r>
            <a:r>
              <a:rPr lang="cs-CZ" dirty="0" err="1" smtClean="0"/>
              <a:t>viren</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16745" y="1233994"/>
            <a:ext cx="5203053" cy="5157928"/>
          </a:xfrm>
        </p:spPr>
        <p:txBody>
          <a:bodyPr vert="horz" lIns="91440" tIns="45720" rIns="91440" bIns="45720" rtlCol="0" anchor="t">
            <a:normAutofit fontScale="92500" lnSpcReduction="10000"/>
          </a:bodyPr>
          <a:lstStyle/>
          <a:p>
            <a:r>
              <a:rPr lang="cs-CZ" sz="3400" dirty="0"/>
              <a:t>Typ počítačového programu, který se po spuštění replikuje úpravou jiných počítačových programů a vložením vlastního kódu. Pokud tato replikace uspěje, postižené oblasti jsou údajně "infikovány" počítačovým virem. </a:t>
            </a:r>
          </a:p>
          <a:p>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3" y="1233994"/>
            <a:ext cx="5368768" cy="5344358"/>
          </a:xfrm>
        </p:spPr>
        <p:txBody>
          <a:bodyPr>
            <a:noAutofit/>
          </a:bodyPr>
          <a:lstStyle/>
          <a:p>
            <a:r>
              <a:rPr lang="de-DE" sz="2800" dirty="0"/>
              <a:t>Eine Art von Computerprogramm, das sich bei der Ausführung repliziert, indem es andere Computerprogramme modifiziert und benutzerdefinierten Code einfügt. Gelingt diese Replikation, sollen die betroffenen Bereiche mit einem Computervirus „infiziert“ sein.</a:t>
            </a:r>
            <a:endParaRPr lang="en-US" sz="2800"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379293" y="42320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7133041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nodePh="1">
                                  <p:stCondLst>
                                    <p:cond delay="50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423209"/>
            <a:ext cx="4954587" cy="784154"/>
          </a:xfrm>
        </p:spPr>
        <p:txBody>
          <a:bodyPr/>
          <a:lstStyle/>
          <a:p>
            <a:r>
              <a:rPr lang="cs-CZ" dirty="0"/>
              <a:t>viry</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16745" y="1233994"/>
            <a:ext cx="5203053" cy="5157928"/>
          </a:xfrm>
        </p:spPr>
        <p:txBody>
          <a:bodyPr vert="horz" lIns="91440" tIns="45720" rIns="91440" bIns="45720" rtlCol="0" anchor="t">
            <a:normAutofit fontScale="55000" lnSpcReduction="20000"/>
          </a:bodyPr>
          <a:lstStyle/>
          <a:p>
            <a:r>
              <a:rPr lang="cs-CZ" sz="6000" dirty="0" smtClean="0"/>
              <a:t>Počítačové </a:t>
            </a:r>
            <a:r>
              <a:rPr lang="cs-CZ" sz="6000" dirty="0"/>
              <a:t>viry obecně vyžadují hostitelský program. Virus zapíše svůj vlastní kód do hostitelského programu. Po spuštění programu je nejprve spuštěn psaný program virů, což způsobuje infekci a poškození.</a:t>
            </a:r>
          </a:p>
          <a:p>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3" y="423209"/>
            <a:ext cx="5368768" cy="6155143"/>
          </a:xfrm>
        </p:spPr>
        <p:txBody>
          <a:bodyPr>
            <a:noAutofit/>
          </a:bodyPr>
          <a:lstStyle/>
          <a:p>
            <a:r>
              <a:rPr lang="de-DE" sz="3200" dirty="0"/>
              <a:t>Computerviren erfordern im Allgemeinen ein Wirtsprogramm. Der Virus schreibt seinen eigenen Code in das Wirtsprogramm. Nach dem Ausführen des Programms wird zunächst ein geschriebenes Virenprogramm ausgeführt, das Infektionen und Schäden verursacht.</a:t>
            </a:r>
            <a:endParaRPr lang="en-US" sz="3200"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379293" y="42320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22528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nodePh="1">
                                  <p:stCondLst>
                                    <p:cond delay="50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423209"/>
            <a:ext cx="4954587" cy="784154"/>
          </a:xfrm>
        </p:spPr>
        <p:txBody>
          <a:bodyPr/>
          <a:lstStyle/>
          <a:p>
            <a:r>
              <a:rPr lang="en-US" dirty="0" err="1"/>
              <a:t>Würmer</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16745" y="1233994"/>
            <a:ext cx="5203053" cy="5157928"/>
          </a:xfrm>
        </p:spPr>
        <p:txBody>
          <a:bodyPr vert="horz" lIns="91440" tIns="45720" rIns="91440" bIns="45720" rtlCol="0" anchor="t">
            <a:normAutofit/>
          </a:bodyPr>
          <a:lstStyle/>
          <a:p>
            <a:r>
              <a:rPr lang="de-DE" dirty="0"/>
              <a:t>Ein Computerprogramm, das sich repliziert, um es auf andere Computer zu übertragen. Es verwendet häufig ein Computernetzwerk zur Verbreitung und stützt sich auf einen Sicherheitsfehler auf dem Zielcomputer. Dieser Computer wird als Host verwendet, um andere Computer zu scannen und zu infizieren.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3" y="1233993"/>
            <a:ext cx="5368768" cy="5344359"/>
          </a:xfrm>
        </p:spPr>
        <p:txBody>
          <a:bodyPr>
            <a:noAutofit/>
          </a:bodyPr>
          <a:lstStyle/>
          <a:p>
            <a:r>
              <a:rPr lang="cs-CZ" dirty="0"/>
              <a:t>Počítačový program, který se replikuje, aby se rozšířil do jiných počítačů. Často používá počítačovou síť k šíření </a:t>
            </a:r>
            <a:br>
              <a:rPr lang="cs-CZ" dirty="0"/>
            </a:br>
            <a:r>
              <a:rPr lang="cs-CZ" dirty="0"/>
              <a:t>a spoléhá se na selhání zabezpečení </a:t>
            </a:r>
            <a:br>
              <a:rPr lang="cs-CZ" dirty="0"/>
            </a:br>
            <a:r>
              <a:rPr lang="cs-CZ" dirty="0"/>
              <a:t>v cílovém počítači. Tento počítač bude používat jako hostitel ke skenování </a:t>
            </a:r>
            <a:br>
              <a:rPr lang="cs-CZ" dirty="0"/>
            </a:br>
            <a:r>
              <a:rPr lang="cs-CZ" dirty="0"/>
              <a:t>a infikování jiných počítačů. </a:t>
            </a:r>
            <a:r>
              <a:rPr lang="cs-CZ" baseline="30000" dirty="0"/>
              <a:t> </a:t>
            </a:r>
            <a:endParaRPr lang="en-US"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379293" y="42320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červy</a:t>
            </a:r>
            <a:endParaRPr lang="en-US" dirty="0"/>
          </a:p>
        </p:txBody>
      </p:sp>
    </p:spTree>
    <p:extLst>
      <p:ext uri="{BB962C8B-B14F-4D97-AF65-F5344CB8AC3E}">
        <p14:creationId xmlns:p14="http://schemas.microsoft.com/office/powerpoint/2010/main" val="5797307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423209"/>
            <a:ext cx="4954587" cy="784154"/>
          </a:xfrm>
        </p:spPr>
        <p:txBody>
          <a:bodyPr/>
          <a:lstStyle/>
          <a:p>
            <a:r>
              <a:rPr lang="en-US" dirty="0" err="1"/>
              <a:t>Würmer</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816745" y="1671638"/>
            <a:ext cx="5203053" cy="4720284"/>
          </a:xfrm>
        </p:spPr>
        <p:txBody>
          <a:bodyPr vert="horz" lIns="91440" tIns="45720" rIns="91440" bIns="45720" rtlCol="0" anchor="t">
            <a:normAutofit/>
          </a:bodyPr>
          <a:lstStyle/>
          <a:p>
            <a:r>
              <a:rPr lang="de-DE" dirty="0"/>
              <a:t>Würmer verursachen fast immer zumindest einen gewissen Netzwerkschaden, selbst wenn sie nur Bandbreite verbrauchen, während Viren fast immer Dateien auf dem Zielcomputer beschädigen oder modifizieren.</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172203" y="1871663"/>
            <a:ext cx="5368768" cy="4706689"/>
          </a:xfrm>
        </p:spPr>
        <p:txBody>
          <a:bodyPr>
            <a:noAutofit/>
          </a:bodyPr>
          <a:lstStyle/>
          <a:p>
            <a:r>
              <a:rPr lang="cs-CZ" dirty="0" smtClean="0"/>
              <a:t>Červi </a:t>
            </a:r>
            <a:r>
              <a:rPr lang="cs-CZ" dirty="0"/>
              <a:t>téměř vždy způsobují alespoň nějakou škodu síti, i když pouze spotřebováním šířky pásma, zatímco viry téměř vždy poškozují nebo upravují soubory </a:t>
            </a:r>
            <a:br>
              <a:rPr lang="cs-CZ" dirty="0"/>
            </a:br>
            <a:r>
              <a:rPr lang="cs-CZ" dirty="0"/>
              <a:t>v cílovém počítači.</a:t>
            </a:r>
            <a:endParaRPr lang="en-US"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379293" y="42320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červy</a:t>
            </a:r>
            <a:endParaRPr lang="en-US" dirty="0"/>
          </a:p>
        </p:txBody>
      </p:sp>
    </p:spTree>
    <p:extLst>
      <p:ext uri="{BB962C8B-B14F-4D97-AF65-F5344CB8AC3E}">
        <p14:creationId xmlns:p14="http://schemas.microsoft.com/office/powerpoint/2010/main" val="22552832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6267634" y="618518"/>
            <a:ext cx="5460539" cy="730888"/>
          </a:xfrm>
        </p:spPr>
        <p:txBody>
          <a:bodyPr>
            <a:normAutofit fontScale="90000"/>
          </a:bodyPr>
          <a:lstStyle/>
          <a:p>
            <a:r>
              <a:rPr lang="cs-CZ" dirty="0" err="1"/>
              <a:t>Zwei-Phasen-Passwörter</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6016624" y="1828801"/>
            <a:ext cx="4878389" cy="1968620"/>
          </a:xfrm>
        </p:spPr>
        <p:txBody>
          <a:bodyPr vert="horz" lIns="91440" tIns="45720" rIns="91440" bIns="45720" rtlCol="0" anchor="t">
            <a:normAutofit/>
          </a:bodyPr>
          <a:lstStyle/>
          <a:p>
            <a:r>
              <a:rPr lang="de-DE" dirty="0">
                <a:ea typeface="+mn-lt"/>
                <a:cs typeface="+mn-lt"/>
              </a:rPr>
              <a:t>1. Geben Sie das Passwort ein2. Zahlencode aus SMS (üblich im Online-Banking)</a:t>
            </a:r>
            <a:endParaRPr lang="cs-CZ" dirty="0">
              <a:ea typeface="+mn-lt"/>
              <a:cs typeface="+mn-lt"/>
            </a:endParaRPr>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898864" y="1828801"/>
            <a:ext cx="4875211" cy="1775534"/>
          </a:xfrm>
        </p:spPr>
        <p:txBody>
          <a:bodyPr>
            <a:normAutofit/>
          </a:bodyPr>
          <a:lstStyle/>
          <a:p>
            <a:r>
              <a:rPr lang="cs-CZ" dirty="0"/>
              <a:t>1. zadání hesla</a:t>
            </a:r>
          </a:p>
          <a:p>
            <a:r>
              <a:rPr lang="cs-CZ" dirty="0"/>
              <a:t>2. číselný kód z </a:t>
            </a:r>
            <a:r>
              <a:rPr lang="cs-CZ" dirty="0" err="1"/>
              <a:t>sms</a:t>
            </a:r>
            <a:r>
              <a:rPr lang="cs-CZ" dirty="0"/>
              <a:t/>
            </a:r>
            <a:br>
              <a:rPr lang="cs-CZ" dirty="0"/>
            </a:br>
            <a:r>
              <a:rPr lang="cs-CZ" dirty="0"/>
              <a:t>(obvyklé v online bankovnictví)</a:t>
            </a:r>
            <a:endParaRPr lang="en-US" dirty="0"/>
          </a:p>
          <a:p>
            <a:pPr marL="0" indent="0">
              <a:buNone/>
            </a:pPr>
            <a:endParaRPr lang="cs-CZ" dirty="0"/>
          </a:p>
        </p:txBody>
      </p:sp>
      <p:sp>
        <p:nvSpPr>
          <p:cNvPr id="5" name="Title 1">
            <a:extLst>
              <a:ext uri="{FF2B5EF4-FFF2-40B4-BE49-F238E27FC236}">
                <a16:creationId xmlns:a16="http://schemas.microsoft.com/office/drawing/2014/main" id="{11DA43CF-4AF6-48F0-8F2E-D4139B0E5E26}"/>
              </a:ext>
            </a:extLst>
          </p:cNvPr>
          <p:cNvSpPr txBox="1">
            <a:spLocks/>
          </p:cNvSpPr>
          <p:nvPr/>
        </p:nvSpPr>
        <p:spPr>
          <a:xfrm>
            <a:off x="1141413" y="618518"/>
            <a:ext cx="5030787" cy="730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Dvoufázová hesla</a:t>
            </a:r>
            <a:endParaRPr lang="en-US" dirty="0"/>
          </a:p>
        </p:txBody>
      </p:sp>
      <p:sp>
        <p:nvSpPr>
          <p:cNvPr id="6" name="Content Placeholder 3">
            <a:extLst>
              <a:ext uri="{FF2B5EF4-FFF2-40B4-BE49-F238E27FC236}">
                <a16:creationId xmlns:a16="http://schemas.microsoft.com/office/drawing/2014/main" id="{1F6059FD-B9F6-47C4-A32F-AC586A449D2A}"/>
              </a:ext>
            </a:extLst>
          </p:cNvPr>
          <p:cNvSpPr txBox="1">
            <a:spLocks/>
          </p:cNvSpPr>
          <p:nvPr/>
        </p:nvSpPr>
        <p:spPr>
          <a:xfrm>
            <a:off x="898864" y="4083728"/>
            <a:ext cx="4875211" cy="20684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Hesla volíme raději bez diakritiky, aby se dala zapsat i na počítači bez české klávesnice</a:t>
            </a:r>
            <a:r>
              <a:rPr lang="cs-CZ" dirty="0" smtClean="0"/>
              <a:t>.</a:t>
            </a:r>
          </a:p>
          <a:p>
            <a:endParaRPr lang="en-US" dirty="0"/>
          </a:p>
        </p:txBody>
      </p:sp>
      <p:sp>
        <p:nvSpPr>
          <p:cNvPr id="7" name="Content Placeholder 2">
            <a:extLst>
              <a:ext uri="{FF2B5EF4-FFF2-40B4-BE49-F238E27FC236}">
                <a16:creationId xmlns:a16="http://schemas.microsoft.com/office/drawing/2014/main" id="{81DEA347-A698-4A22-BC04-060ED7E20DD8}"/>
              </a:ext>
            </a:extLst>
          </p:cNvPr>
          <p:cNvSpPr txBox="1">
            <a:spLocks/>
          </p:cNvSpPr>
          <p:nvPr/>
        </p:nvSpPr>
        <p:spPr>
          <a:xfrm>
            <a:off x="6016623" y="4083727"/>
            <a:ext cx="4878389" cy="58370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cs-CZ" dirty="0">
              <a:ea typeface="+mn-lt"/>
              <a:cs typeface="+mn-lt"/>
            </a:endParaRPr>
          </a:p>
          <a:p>
            <a:pPr marL="0" indent="0">
              <a:buNone/>
            </a:pPr>
            <a:endParaRPr lang="en-US" dirty="0"/>
          </a:p>
        </p:txBody>
      </p:sp>
      <p:sp>
        <p:nvSpPr>
          <p:cNvPr id="8" name="Content Placeholder 2">
            <a:extLst>
              <a:ext uri="{FF2B5EF4-FFF2-40B4-BE49-F238E27FC236}">
                <a16:creationId xmlns:a16="http://schemas.microsoft.com/office/drawing/2014/main" id="{61E79C66-A07F-44A5-965B-5A1F45B9DEEB}"/>
              </a:ext>
            </a:extLst>
          </p:cNvPr>
          <p:cNvSpPr txBox="1">
            <a:spLocks/>
          </p:cNvSpPr>
          <p:nvPr/>
        </p:nvSpPr>
        <p:spPr>
          <a:xfrm>
            <a:off x="6096000" y="4083727"/>
            <a:ext cx="4878389" cy="239253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dirty="0">
                <a:ea typeface="+mn-lt"/>
                <a:cs typeface="+mn-lt"/>
              </a:rPr>
              <a:t>Wir ziehen es vor, Passwörter ohne diakritische Zeichen zu wählen, damit sie auf einem Computer ohne tschechische Tastatur eingegeben werden können.</a:t>
            </a:r>
            <a:endParaRPr lang="en-US" dirty="0"/>
          </a:p>
        </p:txBody>
      </p:sp>
    </p:spTree>
    <p:extLst>
      <p:ext uri="{BB962C8B-B14F-4D97-AF65-F5344CB8AC3E}">
        <p14:creationId xmlns:p14="http://schemas.microsoft.com/office/powerpoint/2010/main" val="23047698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nodePh="1">
                                  <p:stCondLst>
                                    <p:cond delay="0"/>
                                  </p:stCondLst>
                                  <p:endCondLst>
                                    <p:cond evt="begin" delay="0">
                                      <p:tn val="39"/>
                                    </p:cond>
                                  </p:end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390699"/>
            <a:ext cx="10445750" cy="784154"/>
          </a:xfrm>
        </p:spPr>
        <p:txBody>
          <a:bodyPr>
            <a:normAutofit/>
          </a:bodyPr>
          <a:lstStyle/>
          <a:p>
            <a:r>
              <a:rPr lang="cs-CZ" dirty="0"/>
              <a:t>Trojský </a:t>
            </a:r>
            <a:r>
              <a:rPr lang="cs-CZ" dirty="0"/>
              <a:t>kůň </a:t>
            </a:r>
            <a:r>
              <a:rPr lang="cs-CZ" dirty="0" smtClean="0"/>
              <a:t>                  </a:t>
            </a:r>
            <a:r>
              <a:rPr lang="cs-CZ" dirty="0" err="1"/>
              <a:t>Trojanisches</a:t>
            </a:r>
            <a:r>
              <a:rPr lang="cs-CZ" dirty="0"/>
              <a:t> </a:t>
            </a:r>
            <a:r>
              <a:rPr lang="cs-CZ" dirty="0" err="1"/>
              <a:t>Pferd</a:t>
            </a:r>
            <a:r>
              <a:rPr lang="cs-CZ" dirty="0"/>
              <a:t>       </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065212" y="1305017"/>
            <a:ext cx="4875211" cy="5193437"/>
          </a:xfrm>
        </p:spPr>
        <p:txBody>
          <a:bodyPr vert="horz" lIns="91440" tIns="45720" rIns="91440" bIns="45720" rtlCol="0" anchor="t">
            <a:normAutofit fontScale="70000" lnSpcReduction="20000"/>
          </a:bodyPr>
          <a:lstStyle/>
          <a:p>
            <a:r>
              <a:rPr lang="cs-CZ" baseline="30000" dirty="0"/>
              <a:t> </a:t>
            </a:r>
            <a:r>
              <a:rPr lang="cs-CZ" sz="2800" dirty="0"/>
              <a:t>Jakýkoli malware, který uvádí uživatele v omyl o jeho skutečném záměru. Termín je odvozen z řecké báje o dobytí města Troja. </a:t>
            </a:r>
          </a:p>
          <a:p>
            <a:r>
              <a:rPr lang="cs-CZ" sz="2800" dirty="0"/>
              <a:t>Trojské koně jsou obecně šířeny nějakou formou sociálního inženýrství, například když je uživatel podveden </a:t>
            </a:r>
            <a:br>
              <a:rPr lang="cs-CZ" sz="2800" dirty="0"/>
            </a:br>
            <a:r>
              <a:rPr lang="cs-CZ" sz="2800" dirty="0"/>
              <a:t>k provedení e-mailové přílohy maskované tak, aby se nezdála podezřelá (např. rutinní formulář, který má být vyplněn), nebo kliknutím na nějakou falešnou reklamu na sociálních médiích nebo kdekoli jinde.</a:t>
            </a:r>
          </a:p>
          <a:p>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291940" y="1305017"/>
            <a:ext cx="5178009" cy="5353235"/>
          </a:xfrm>
        </p:spPr>
        <p:txBody>
          <a:bodyPr>
            <a:normAutofit fontScale="70000" lnSpcReduction="20000"/>
          </a:bodyPr>
          <a:lstStyle/>
          <a:p>
            <a:r>
              <a:rPr lang="de-DE" sz="3100" dirty="0"/>
              <a:t>Jegliche Malware, die den Benutzer zu seiner wahren Absicht verleitet. Der Begriff leitet sich aus dem griechischen Mythos von der Eroberung der Stadt Troja ab</a:t>
            </a:r>
            <a:r>
              <a:rPr lang="de-DE" sz="3100" dirty="0" smtClean="0"/>
              <a:t>.</a:t>
            </a:r>
            <a:endParaRPr lang="cs-CZ" sz="3100" dirty="0" smtClean="0"/>
          </a:p>
          <a:p>
            <a:r>
              <a:rPr lang="de-DE" sz="3100" dirty="0" smtClean="0"/>
              <a:t>Trojaner </a:t>
            </a:r>
            <a:r>
              <a:rPr lang="de-DE" sz="3100" dirty="0"/>
              <a:t>werden im Allgemeinen durch irgendeine Form von </a:t>
            </a:r>
            <a:r>
              <a:rPr lang="de-DE" sz="3100" dirty="0" err="1"/>
              <a:t>Social</a:t>
            </a:r>
            <a:r>
              <a:rPr lang="de-DE" sz="3100" dirty="0"/>
              <a:t> Engineering verbreitet, z. B. wenn ein Benutzer dazu verleitet wird, einen E-Mail-Anhang zu erstellen, der als nicht verdächtig erscheint (z. B. ein routinemäßig auszufüllendes Formular), oder indem er auf eine gefälschte Anzeige in sozialen Medien klickt , oder woanders.</a:t>
            </a:r>
            <a:endParaRPr lang="en-US" sz="3100"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291941" y="39069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6080396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nodePh="1">
                                  <p:stCondLst>
                                    <p:cond delay="50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390699"/>
            <a:ext cx="4954587" cy="784154"/>
          </a:xfrm>
        </p:spPr>
        <p:txBody>
          <a:bodyPr/>
          <a:lstStyle/>
          <a:p>
            <a:r>
              <a:rPr lang="cs-CZ" dirty="0" err="1"/>
              <a:t>ransomware</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242888" y="1305017"/>
            <a:ext cx="6049052" cy="5193437"/>
          </a:xfrm>
        </p:spPr>
        <p:txBody>
          <a:bodyPr vert="horz" lIns="91440" tIns="45720" rIns="91440" bIns="45720" rtlCol="0" anchor="t">
            <a:noAutofit/>
          </a:bodyPr>
          <a:lstStyle/>
          <a:p>
            <a:r>
              <a:rPr lang="de-DE" dirty="0"/>
              <a:t>Eine Art von Malware, die droht, die persönlichen Daten eines Opfers preiszugeben oder den Zugriff darauf dauerhaft zu blockieren, wenn kein Lösegeld gezahlt </a:t>
            </a:r>
            <a:r>
              <a:rPr lang="de-DE" dirty="0" err="1"/>
              <a:t>wird.Während</a:t>
            </a:r>
            <a:r>
              <a:rPr lang="de-DE" dirty="0"/>
              <a:t> einige einfache </a:t>
            </a:r>
            <a:r>
              <a:rPr lang="de-DE" dirty="0" err="1"/>
              <a:t>Ransomware</a:t>
            </a:r>
            <a:r>
              <a:rPr lang="de-DE" dirty="0"/>
              <a:t> ein System sperren kann, so dass es für einen Fremden nicht schwierig ist, es rückgängig zu machen, verwendet </a:t>
            </a:r>
            <a:r>
              <a:rPr lang="de-DE" dirty="0" err="1"/>
              <a:t>fortgeschrittenere</a:t>
            </a:r>
            <a:r>
              <a:rPr lang="de-DE" dirty="0"/>
              <a:t> Malware eine Technik namens </a:t>
            </a:r>
            <a:r>
              <a:rPr lang="de-DE" dirty="0" err="1"/>
              <a:t>Kryptovirus</a:t>
            </a:r>
            <a:r>
              <a:rPr lang="de-DE" dirty="0"/>
              <a:t>-Erpressung. Es verschlüsselt die Dateien des Opfers, stellt sie zur Verfügung und verlangt ein Lösegeld für die Entschlüsselung</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291940" y="1305017"/>
            <a:ext cx="5178009" cy="5353235"/>
          </a:xfrm>
        </p:spPr>
        <p:txBody>
          <a:bodyPr>
            <a:normAutofit fontScale="77500" lnSpcReduction="20000"/>
          </a:bodyPr>
          <a:lstStyle/>
          <a:p>
            <a:r>
              <a:rPr lang="cs-CZ" dirty="0"/>
              <a:t> </a:t>
            </a:r>
            <a:r>
              <a:rPr lang="cs-CZ" sz="3100" dirty="0"/>
              <a:t>Typ malwaru, který hrozí zveřejněním osobních údajů oběti nebo trvalým blokováním přístupu k němu, pokud není zaplaceno výkupné. </a:t>
            </a:r>
          </a:p>
          <a:p>
            <a:r>
              <a:rPr lang="cs-CZ" sz="3100" dirty="0"/>
              <a:t>Zatímco nějaký jednoduchý ransomware může uzamknout systém tak, aby pro znalou osobu nebylo obtížné zvrátit, pokročilejší malware používá techniku zvanou kryptovirové vydírání. Zašifruje složky oběti, zpřístupní je a požaduje výkupné za jejich dešifrování</a:t>
            </a:r>
            <a:endParaRPr lang="en-US" sz="3100"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291941" y="39069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0704524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nodePh="1">
                                  <p:stCondLst>
                                    <p:cond delay="50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4954587" cy="784154"/>
          </a:xfrm>
        </p:spPr>
        <p:txBody>
          <a:bodyPr/>
          <a:lstStyle/>
          <a:p>
            <a:r>
              <a:rPr lang="cs-CZ" dirty="0"/>
              <a:t>spyware</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065212" y="1624614"/>
            <a:ext cx="4758539" cy="4166586"/>
          </a:xfrm>
        </p:spPr>
        <p:txBody>
          <a:bodyPr vert="horz" lIns="91440" tIns="45720" rIns="91440" bIns="45720" rtlCol="0" anchor="t">
            <a:normAutofit lnSpcReduction="10000"/>
          </a:bodyPr>
          <a:lstStyle/>
          <a:p>
            <a:r>
              <a:rPr lang="cs-CZ" dirty="0"/>
              <a:t>Špehovací software</a:t>
            </a:r>
          </a:p>
          <a:p>
            <a:r>
              <a:rPr lang="cs-CZ" dirty="0"/>
              <a:t>Cílem je shromažďovat informace </a:t>
            </a:r>
            <a:br>
              <a:rPr lang="cs-CZ" dirty="0"/>
            </a:br>
            <a:r>
              <a:rPr lang="cs-CZ" dirty="0"/>
              <a:t>o osobě nebo organizaci a odesílat tyto informace jiné entitě způsobem, který poškozuje uživatele. Například narušením jejich soukromí nebo ohrožením bezpečnosti zařízení. </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368251" y="1624614"/>
            <a:ext cx="5011442" cy="4166586"/>
          </a:xfrm>
        </p:spPr>
        <p:txBody>
          <a:bodyPr>
            <a:normAutofit lnSpcReduction="10000"/>
          </a:bodyPr>
          <a:lstStyle/>
          <a:p>
            <a:r>
              <a:rPr lang="de-DE" dirty="0" smtClean="0"/>
              <a:t>Spionagesoftware</a:t>
            </a:r>
            <a:endParaRPr lang="cs-CZ" dirty="0" smtClean="0"/>
          </a:p>
          <a:p>
            <a:r>
              <a:rPr lang="de-DE" dirty="0" smtClean="0"/>
              <a:t>Das </a:t>
            </a:r>
            <a:r>
              <a:rPr lang="de-DE" dirty="0"/>
              <a:t>Ziel besteht darin, Informationen über eine Person oder Organisation zu sammeln und diese Informationen auf eine Weise an eine andere Entität zu senden, die dem Benutzer schadet. Zum Beispiel, indem sie in ihre Privatsphäre eindringen oder die Sicherheit ihrer Ausrüstung gefährden.</a:t>
            </a:r>
            <a:endParaRPr lang="en-US"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425106" y="61707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1628290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nodePh="1">
                                  <p:stCondLst>
                                    <p:cond delay="50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4954587" cy="784154"/>
          </a:xfrm>
        </p:spPr>
        <p:txBody>
          <a:bodyPr/>
          <a:lstStyle/>
          <a:p>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065212" y="1624614"/>
            <a:ext cx="4758539" cy="4166586"/>
          </a:xfrm>
        </p:spPr>
        <p:txBody>
          <a:bodyPr vert="horz" lIns="91440" tIns="45720" rIns="91440" bIns="45720" rtlCol="0" anchor="t">
            <a:normAutofit fontScale="92500"/>
          </a:bodyPr>
          <a:lstStyle/>
          <a:p>
            <a:r>
              <a:rPr lang="cs-CZ" dirty="0"/>
              <a:t> </a:t>
            </a:r>
            <a:r>
              <a:rPr lang="de-DE" dirty="0" smtClean="0"/>
              <a:t>Werbesoftware</a:t>
            </a:r>
            <a:endParaRPr lang="cs-CZ" dirty="0" smtClean="0"/>
          </a:p>
          <a:p>
            <a:r>
              <a:rPr lang="de-DE" dirty="0" smtClean="0"/>
              <a:t>Werbegestützte </a:t>
            </a:r>
            <a:r>
              <a:rPr lang="de-DE" dirty="0"/>
              <a:t>Software ist Software, die Einnahmen für ihren Entwickler generiert, indem sie automatisch Online-Anzeigen in der Benutzeroberfläche der Software oder auf einem Bildschirm generiert, der dem Benutzer während des Installationsprozesses angezeigt wird.</a:t>
            </a: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a:off x="6368251" y="1624614"/>
            <a:ext cx="5011442" cy="4166586"/>
          </a:xfrm>
        </p:spPr>
        <p:txBody>
          <a:bodyPr>
            <a:normAutofit fontScale="92500"/>
          </a:bodyPr>
          <a:lstStyle/>
          <a:p>
            <a:r>
              <a:rPr lang="cs-CZ" dirty="0"/>
              <a:t>Reklamní software</a:t>
            </a:r>
          </a:p>
          <a:p>
            <a:r>
              <a:rPr lang="cs-CZ" dirty="0"/>
              <a:t>Software podporovaný reklamou, je software, který generuje příjmy pro svého vývojáře automatickým generováním online reklam </a:t>
            </a:r>
            <a:br>
              <a:rPr lang="cs-CZ" dirty="0"/>
            </a:br>
            <a:r>
              <a:rPr lang="cs-CZ" dirty="0"/>
              <a:t>v uživatelském rozhraní softwaru nebo na obrazovce prezentované uživateli během procesu instalace.</a:t>
            </a:r>
            <a:endParaRPr lang="en-US" dirty="0"/>
          </a:p>
        </p:txBody>
      </p:sp>
      <p:sp>
        <p:nvSpPr>
          <p:cNvPr id="5" name="Title 1">
            <a:extLst>
              <a:ext uri="{FF2B5EF4-FFF2-40B4-BE49-F238E27FC236}">
                <a16:creationId xmlns:a16="http://schemas.microsoft.com/office/drawing/2014/main" id="{5BBF5115-341A-4C81-9422-5136CB949DFC}"/>
              </a:ext>
            </a:extLst>
          </p:cNvPr>
          <p:cNvSpPr txBox="1">
            <a:spLocks/>
          </p:cNvSpPr>
          <p:nvPr/>
        </p:nvSpPr>
        <p:spPr>
          <a:xfrm>
            <a:off x="6425106" y="617079"/>
            <a:ext cx="4954587" cy="784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adware</a:t>
            </a:r>
            <a:endParaRPr lang="en-US" dirty="0"/>
          </a:p>
        </p:txBody>
      </p:sp>
    </p:spTree>
    <p:extLst>
      <p:ext uri="{BB962C8B-B14F-4D97-AF65-F5344CB8AC3E}">
        <p14:creationId xmlns:p14="http://schemas.microsoft.com/office/powerpoint/2010/main" val="969127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9905998" cy="739765"/>
          </a:xfrm>
        </p:spPr>
        <p:txBody>
          <a:bodyPr>
            <a:normAutofit fontScale="90000"/>
          </a:bodyPr>
          <a:lstStyle/>
          <a:p>
            <a:r>
              <a:rPr lang="cs-CZ" dirty="0"/>
              <a:t>Antivirové </a:t>
            </a:r>
            <a:r>
              <a:rPr lang="cs-CZ" dirty="0"/>
              <a:t>programy      Antivirus-</a:t>
            </a:r>
            <a:r>
              <a:rPr lang="cs-CZ" dirty="0" err="1"/>
              <a:t>Programme</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1141411" y="2249486"/>
            <a:ext cx="2995584" cy="600246"/>
          </a:xfrm>
        </p:spPr>
        <p:txBody>
          <a:bodyPr vert="horz" lIns="91440" tIns="45720" rIns="91440" bIns="45720" rtlCol="0" anchor="t">
            <a:normAutofit/>
          </a:bodyPr>
          <a:lstStyle/>
          <a:p>
            <a:r>
              <a:rPr lang="cs-CZ" dirty="0" err="1"/>
              <a:t>McAfee</a:t>
            </a:r>
            <a:endParaRPr lang="cs-CZ" dirty="0"/>
          </a:p>
          <a:p>
            <a:pPr marL="0" indent="0">
              <a:buNone/>
            </a:pPr>
            <a:endParaRPr lang="en-US" dirty="0"/>
          </a:p>
        </p:txBody>
      </p:sp>
      <p:sp>
        <p:nvSpPr>
          <p:cNvPr id="5" name="Content Placeholder 2">
            <a:extLst>
              <a:ext uri="{FF2B5EF4-FFF2-40B4-BE49-F238E27FC236}">
                <a16:creationId xmlns:a16="http://schemas.microsoft.com/office/drawing/2014/main" id="{8F77D061-E383-4C1B-9BFA-A29C0E506BF3}"/>
              </a:ext>
            </a:extLst>
          </p:cNvPr>
          <p:cNvSpPr txBox="1">
            <a:spLocks/>
          </p:cNvSpPr>
          <p:nvPr/>
        </p:nvSpPr>
        <p:spPr>
          <a:xfrm>
            <a:off x="1141411" y="2900278"/>
            <a:ext cx="2995584" cy="60024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a:t>Eset</a:t>
            </a:r>
            <a:endParaRPr lang="cs-CZ" dirty="0"/>
          </a:p>
          <a:p>
            <a:pPr marL="0" indent="0">
              <a:buNone/>
            </a:pPr>
            <a:endParaRPr lang="en-US" dirty="0"/>
          </a:p>
        </p:txBody>
      </p:sp>
      <p:sp>
        <p:nvSpPr>
          <p:cNvPr id="6" name="Content Placeholder 2">
            <a:extLst>
              <a:ext uri="{FF2B5EF4-FFF2-40B4-BE49-F238E27FC236}">
                <a16:creationId xmlns:a16="http://schemas.microsoft.com/office/drawing/2014/main" id="{0FAFFB7E-E1FC-4698-B859-B7182EA6117C}"/>
              </a:ext>
            </a:extLst>
          </p:cNvPr>
          <p:cNvSpPr txBox="1">
            <a:spLocks/>
          </p:cNvSpPr>
          <p:nvPr/>
        </p:nvSpPr>
        <p:spPr>
          <a:xfrm>
            <a:off x="1141411" y="3551070"/>
            <a:ext cx="2995584" cy="60024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a:t>Avast</a:t>
            </a:r>
            <a:endParaRPr lang="cs-CZ" dirty="0"/>
          </a:p>
          <a:p>
            <a:endParaRPr lang="en-US" dirty="0"/>
          </a:p>
        </p:txBody>
      </p:sp>
      <p:sp>
        <p:nvSpPr>
          <p:cNvPr id="7" name="Content Placeholder 2">
            <a:extLst>
              <a:ext uri="{FF2B5EF4-FFF2-40B4-BE49-F238E27FC236}">
                <a16:creationId xmlns:a16="http://schemas.microsoft.com/office/drawing/2014/main" id="{3EE94419-A77C-4E16-8728-12B76DB40456}"/>
              </a:ext>
            </a:extLst>
          </p:cNvPr>
          <p:cNvSpPr txBox="1">
            <a:spLocks/>
          </p:cNvSpPr>
          <p:nvPr/>
        </p:nvSpPr>
        <p:spPr>
          <a:xfrm>
            <a:off x="1141411" y="4201862"/>
            <a:ext cx="2995584" cy="60024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Symantec</a:t>
            </a:r>
          </a:p>
          <a:p>
            <a:endParaRPr lang="en-US" dirty="0"/>
          </a:p>
        </p:txBody>
      </p:sp>
      <p:sp>
        <p:nvSpPr>
          <p:cNvPr id="12" name="Content Placeholder 2">
            <a:extLst>
              <a:ext uri="{FF2B5EF4-FFF2-40B4-BE49-F238E27FC236}">
                <a16:creationId xmlns:a16="http://schemas.microsoft.com/office/drawing/2014/main" id="{56865BB5-C0E7-43B2-855E-C4409CD0A5B7}"/>
              </a:ext>
            </a:extLst>
          </p:cNvPr>
          <p:cNvSpPr txBox="1">
            <a:spLocks/>
          </p:cNvSpPr>
          <p:nvPr/>
        </p:nvSpPr>
        <p:spPr>
          <a:xfrm>
            <a:off x="1141411" y="4852654"/>
            <a:ext cx="2995584" cy="60024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a:t>Kaspersky</a:t>
            </a:r>
            <a:endParaRPr lang="cs-CZ" dirty="0"/>
          </a:p>
          <a:p>
            <a:endParaRPr lang="en-US" dirty="0"/>
          </a:p>
        </p:txBody>
      </p:sp>
      <p:sp>
        <p:nvSpPr>
          <p:cNvPr id="13" name="Content Placeholder 2">
            <a:extLst>
              <a:ext uri="{FF2B5EF4-FFF2-40B4-BE49-F238E27FC236}">
                <a16:creationId xmlns:a16="http://schemas.microsoft.com/office/drawing/2014/main" id="{1FBD4125-67EE-4C91-8960-BF71F54A1F4E}"/>
              </a:ext>
            </a:extLst>
          </p:cNvPr>
          <p:cNvSpPr txBox="1">
            <a:spLocks/>
          </p:cNvSpPr>
          <p:nvPr/>
        </p:nvSpPr>
        <p:spPr>
          <a:xfrm>
            <a:off x="1141411" y="5503446"/>
            <a:ext cx="2995584" cy="60024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AVG</a:t>
            </a:r>
          </a:p>
          <a:p>
            <a:endParaRPr lang="en-US" dirty="0"/>
          </a:p>
        </p:txBody>
      </p:sp>
    </p:spTree>
    <p:extLst>
      <p:ext uri="{BB962C8B-B14F-4D97-AF65-F5344CB8AC3E}">
        <p14:creationId xmlns:p14="http://schemas.microsoft.com/office/powerpoint/2010/main" val="19939141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5030787" cy="801910"/>
          </a:xfrm>
        </p:spPr>
        <p:txBody>
          <a:bodyPr/>
          <a:lstStyle/>
          <a:p>
            <a:r>
              <a:rPr lang="cs-CZ" dirty="0"/>
              <a:t>Anonymní </a:t>
            </a:r>
            <a:r>
              <a:rPr lang="cs-CZ" dirty="0" smtClean="0"/>
              <a:t>režim</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928346" y="1589105"/>
            <a:ext cx="4878389" cy="1839895"/>
          </a:xfrm>
        </p:spPr>
        <p:txBody>
          <a:bodyPr vert="horz" lIns="91440" tIns="45720" rIns="91440" bIns="45720" rtlCol="0" anchor="t">
            <a:normAutofit fontScale="25000" lnSpcReduction="20000"/>
          </a:bodyPr>
          <a:lstStyle/>
          <a:p>
            <a:r>
              <a:rPr lang="cs-CZ" sz="9600" dirty="0"/>
              <a:t>Do historie prohlížeče se nezapisují adresy prohlížených stránek.</a:t>
            </a:r>
          </a:p>
          <a:p>
            <a:r>
              <a:rPr lang="cs-CZ" sz="9600" dirty="0"/>
              <a:t>Pomáhá nám chránit hesla a přístupy ke všem účtům, které používáme.</a:t>
            </a:r>
          </a:p>
          <a:p>
            <a:endParaRPr lang="cs-CZ" sz="9600" dirty="0"/>
          </a:p>
          <a:p>
            <a:pPr marL="0" indent="0">
              <a:buNone/>
            </a:pP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flipH="1">
            <a:off x="11665257" y="1967947"/>
            <a:ext cx="45719" cy="961685"/>
          </a:xfrm>
        </p:spPr>
        <p:txBody>
          <a:bodyPr>
            <a:normAutofit fontScale="25000" lnSpcReduction="20000"/>
          </a:bodyPr>
          <a:lstStyle/>
          <a:p>
            <a:pPr marL="0" indent="0">
              <a:buNone/>
            </a:pPr>
            <a:endParaRPr lang="en-US" sz="3600" dirty="0"/>
          </a:p>
        </p:txBody>
      </p:sp>
      <p:sp>
        <p:nvSpPr>
          <p:cNvPr id="6" name="Content Placeholder 3">
            <a:extLst>
              <a:ext uri="{FF2B5EF4-FFF2-40B4-BE49-F238E27FC236}">
                <a16:creationId xmlns:a16="http://schemas.microsoft.com/office/drawing/2014/main" id="{0847B832-BCF1-44B5-B0F5-2E3490390CFE}"/>
              </a:ext>
            </a:extLst>
          </p:cNvPr>
          <p:cNvSpPr txBox="1">
            <a:spLocks/>
          </p:cNvSpPr>
          <p:nvPr/>
        </p:nvSpPr>
        <p:spPr>
          <a:xfrm>
            <a:off x="6172200" y="2876367"/>
            <a:ext cx="5493058" cy="39061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2430E013-182F-4C2F-8EB2-7EA891457D3F}"/>
              </a:ext>
            </a:extLst>
          </p:cNvPr>
          <p:cNvSpPr txBox="1">
            <a:spLocks/>
          </p:cNvSpPr>
          <p:nvPr/>
        </p:nvSpPr>
        <p:spPr>
          <a:xfrm>
            <a:off x="928346" y="3746378"/>
            <a:ext cx="4878389" cy="84337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sz="9600" dirty="0"/>
              <a:t>Na sdílených počítačích si nikdy neukládejme hesla</a:t>
            </a:r>
          </a:p>
          <a:p>
            <a:pPr marL="0" indent="0">
              <a:buFont typeface="Arial" panose="020B0604020202020204" pitchFamily="34" charset="0"/>
              <a:buNone/>
            </a:pPr>
            <a:endParaRPr lang="cs-CZ" sz="9600" dirty="0"/>
          </a:p>
          <a:p>
            <a:pPr marL="0" indent="0">
              <a:buFont typeface="Arial" panose="020B0604020202020204" pitchFamily="34" charset="0"/>
              <a:buNone/>
            </a:pPr>
            <a:endParaRPr lang="cs-CZ" sz="9600" dirty="0"/>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F4EF0FCE-732B-4179-AFAE-778D68CFCB99}"/>
              </a:ext>
            </a:extLst>
          </p:cNvPr>
          <p:cNvSpPr txBox="1">
            <a:spLocks/>
          </p:cNvSpPr>
          <p:nvPr/>
        </p:nvSpPr>
        <p:spPr>
          <a:xfrm>
            <a:off x="3339548" y="5486400"/>
            <a:ext cx="6738730" cy="97204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sz="9600" dirty="0"/>
              <a:t>Pečujme o své e-maily, bankovnictví </a:t>
            </a:r>
            <a:br>
              <a:rPr lang="cs-CZ" sz="9600" dirty="0"/>
            </a:br>
            <a:r>
              <a:rPr lang="cs-CZ" sz="9600" dirty="0"/>
              <a:t>i své profily na sociálních sítí.</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049125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nodePh="1">
                                  <p:stCondLst>
                                    <p:cond delay="0"/>
                                  </p:stCondLst>
                                  <p:endCondLst>
                                    <p:cond evt="begin" delay="0">
                                      <p:tn val="34"/>
                                    </p:cond>
                                  </p:end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nodePh="1">
                                  <p:stCondLst>
                                    <p:cond delay="0"/>
                                  </p:stCondLst>
                                  <p:endCondLst>
                                    <p:cond evt="begin" delay="0">
                                      <p:tn val="40"/>
                                    </p:cond>
                                  </p:end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755-9EE2-4599-8683-CFBB88FF3339}"/>
              </a:ext>
            </a:extLst>
          </p:cNvPr>
          <p:cNvSpPr>
            <a:spLocks noGrp="1"/>
          </p:cNvSpPr>
          <p:nvPr>
            <p:ph type="title"/>
          </p:nvPr>
        </p:nvSpPr>
        <p:spPr>
          <a:xfrm>
            <a:off x="1141413" y="618518"/>
            <a:ext cx="5030787" cy="801910"/>
          </a:xfrm>
        </p:spPr>
        <p:txBody>
          <a:bodyPr/>
          <a:lstStyle/>
          <a:p>
            <a:r>
              <a:rPr lang="cs-CZ" dirty="0" err="1"/>
              <a:t>Anonymer</a:t>
            </a:r>
            <a:r>
              <a:rPr lang="cs-CZ" dirty="0"/>
              <a:t> Modus</a:t>
            </a:r>
            <a:endParaRPr lang="en-US" dirty="0"/>
          </a:p>
        </p:txBody>
      </p:sp>
      <p:sp>
        <p:nvSpPr>
          <p:cNvPr id="3" name="Content Placeholder 2">
            <a:extLst>
              <a:ext uri="{FF2B5EF4-FFF2-40B4-BE49-F238E27FC236}">
                <a16:creationId xmlns:a16="http://schemas.microsoft.com/office/drawing/2014/main" id="{3C85E702-3C7F-43D5-B23E-6CAC82982D59}"/>
              </a:ext>
            </a:extLst>
          </p:cNvPr>
          <p:cNvSpPr>
            <a:spLocks noGrp="1"/>
          </p:cNvSpPr>
          <p:nvPr>
            <p:ph sz="half" idx="1"/>
          </p:nvPr>
        </p:nvSpPr>
        <p:spPr>
          <a:xfrm>
            <a:off x="928346" y="1589105"/>
            <a:ext cx="4878389" cy="1839895"/>
          </a:xfrm>
        </p:spPr>
        <p:txBody>
          <a:bodyPr vert="horz" lIns="91440" tIns="45720" rIns="91440" bIns="45720" rtlCol="0" anchor="t">
            <a:normAutofit fontScale="25000" lnSpcReduction="20000"/>
          </a:bodyPr>
          <a:lstStyle/>
          <a:p>
            <a:r>
              <a:rPr lang="de-DE" sz="9600" dirty="0"/>
              <a:t>Die Adressen der aufgerufenen Seiten werden nicht im Browserverlauf </a:t>
            </a:r>
            <a:r>
              <a:rPr lang="de-DE" sz="9600" dirty="0" err="1"/>
              <a:t>erfasst.Es</a:t>
            </a:r>
            <a:r>
              <a:rPr lang="de-DE" sz="9600" dirty="0"/>
              <a:t> hilft uns, Passwörter und den Zugriff auf alle von uns verwendeten Konten zu schützen.</a:t>
            </a:r>
            <a:endParaRPr lang="cs-CZ" sz="9600" dirty="0"/>
          </a:p>
          <a:p>
            <a:pPr marL="0" indent="0">
              <a:buNone/>
            </a:pPr>
            <a:endParaRPr lang="en-US" dirty="0"/>
          </a:p>
        </p:txBody>
      </p:sp>
      <p:sp>
        <p:nvSpPr>
          <p:cNvPr id="4" name="Content Placeholder 3">
            <a:extLst>
              <a:ext uri="{FF2B5EF4-FFF2-40B4-BE49-F238E27FC236}">
                <a16:creationId xmlns:a16="http://schemas.microsoft.com/office/drawing/2014/main" id="{DF47163E-5C1E-40A2-8CCA-C4C644A3EADC}"/>
              </a:ext>
            </a:extLst>
          </p:cNvPr>
          <p:cNvSpPr>
            <a:spLocks noGrp="1"/>
          </p:cNvSpPr>
          <p:nvPr>
            <p:ph sz="half" idx="2"/>
          </p:nvPr>
        </p:nvSpPr>
        <p:spPr>
          <a:xfrm flipH="1">
            <a:off x="11665257" y="1967947"/>
            <a:ext cx="45719" cy="961685"/>
          </a:xfrm>
        </p:spPr>
        <p:txBody>
          <a:bodyPr>
            <a:normAutofit fontScale="25000" lnSpcReduction="20000"/>
          </a:bodyPr>
          <a:lstStyle/>
          <a:p>
            <a:pPr marL="0" indent="0">
              <a:buNone/>
            </a:pPr>
            <a:endParaRPr lang="en-US" sz="3600" dirty="0"/>
          </a:p>
        </p:txBody>
      </p:sp>
      <p:sp>
        <p:nvSpPr>
          <p:cNvPr id="6" name="Content Placeholder 3">
            <a:extLst>
              <a:ext uri="{FF2B5EF4-FFF2-40B4-BE49-F238E27FC236}">
                <a16:creationId xmlns:a16="http://schemas.microsoft.com/office/drawing/2014/main" id="{0847B832-BCF1-44B5-B0F5-2E3490390CFE}"/>
              </a:ext>
            </a:extLst>
          </p:cNvPr>
          <p:cNvSpPr txBox="1">
            <a:spLocks/>
          </p:cNvSpPr>
          <p:nvPr/>
        </p:nvSpPr>
        <p:spPr>
          <a:xfrm>
            <a:off x="6172200" y="2876367"/>
            <a:ext cx="5493058" cy="39061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2430E013-182F-4C2F-8EB2-7EA891457D3F}"/>
              </a:ext>
            </a:extLst>
          </p:cNvPr>
          <p:cNvSpPr txBox="1">
            <a:spLocks/>
          </p:cNvSpPr>
          <p:nvPr/>
        </p:nvSpPr>
        <p:spPr>
          <a:xfrm>
            <a:off x="928345" y="4214190"/>
            <a:ext cx="10581167" cy="948111"/>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sz="9600" dirty="0"/>
              <a:t>Speichern wir niemals Passwörter auf gemeinsam genutzten Computern</a:t>
            </a:r>
            <a:endParaRPr lang="cs-CZ" sz="9600" dirty="0"/>
          </a:p>
          <a:p>
            <a:pPr marL="0" indent="0">
              <a:buFont typeface="Arial" panose="020B0604020202020204" pitchFamily="34" charset="0"/>
              <a:buNone/>
            </a:pPr>
            <a:endParaRPr lang="cs-CZ" sz="9600" dirty="0"/>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F4EF0FCE-732B-4179-AFAE-778D68CFCB99}"/>
              </a:ext>
            </a:extLst>
          </p:cNvPr>
          <p:cNvSpPr txBox="1">
            <a:spLocks/>
          </p:cNvSpPr>
          <p:nvPr/>
        </p:nvSpPr>
        <p:spPr>
          <a:xfrm>
            <a:off x="3359426" y="5486400"/>
            <a:ext cx="6718852" cy="97204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sz="9600" dirty="0"/>
              <a:t>Kümmern wir uns um unsere E-Mails, Bankgeschäfte und unsere Profile in sozialen Netzwerken.</a:t>
            </a:r>
            <a:endParaRPr lang="en-US" dirty="0"/>
          </a:p>
        </p:txBody>
      </p:sp>
    </p:spTree>
    <p:extLst>
      <p:ext uri="{BB962C8B-B14F-4D97-AF65-F5344CB8AC3E}">
        <p14:creationId xmlns:p14="http://schemas.microsoft.com/office/powerpoint/2010/main" val="26755226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nodePh="1">
                                  <p:stCondLst>
                                    <p:cond delay="0"/>
                                  </p:stCondLst>
                                  <p:endCondLst>
                                    <p:cond evt="begin" delay="0">
                                      <p:tn val="22"/>
                                    </p:cond>
                                  </p:end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1C70F-EC09-4422-95BC-5F99A9E6BB9C}"/>
              </a:ext>
            </a:extLst>
          </p:cNvPr>
          <p:cNvSpPr>
            <a:spLocks noGrp="1"/>
          </p:cNvSpPr>
          <p:nvPr>
            <p:ph type="title"/>
          </p:nvPr>
        </p:nvSpPr>
        <p:spPr>
          <a:xfrm>
            <a:off x="1141413" y="618518"/>
            <a:ext cx="9905998" cy="739765"/>
          </a:xfrm>
        </p:spPr>
        <p:txBody>
          <a:bodyPr/>
          <a:lstStyle/>
          <a:p>
            <a:r>
              <a:rPr lang="cs-CZ" dirty="0"/>
              <a:t>Zálohování dat</a:t>
            </a:r>
          </a:p>
        </p:txBody>
      </p:sp>
      <p:sp>
        <p:nvSpPr>
          <p:cNvPr id="3" name="Zástupný symbol pro obsah 2">
            <a:extLst>
              <a:ext uri="{FF2B5EF4-FFF2-40B4-BE49-F238E27FC236}">
                <a16:creationId xmlns:a16="http://schemas.microsoft.com/office/drawing/2014/main" id="{EE41CB92-CFA3-4A56-9CF6-996ACBB03150}"/>
              </a:ext>
            </a:extLst>
          </p:cNvPr>
          <p:cNvSpPr>
            <a:spLocks noGrp="1"/>
          </p:cNvSpPr>
          <p:nvPr>
            <p:ph sz="half" idx="1"/>
          </p:nvPr>
        </p:nvSpPr>
        <p:spPr>
          <a:xfrm>
            <a:off x="1141410" y="1740024"/>
            <a:ext cx="4878389" cy="585926"/>
          </a:xfrm>
        </p:spPr>
        <p:txBody>
          <a:bodyPr>
            <a:normAutofit/>
          </a:bodyPr>
          <a:lstStyle/>
          <a:p>
            <a:r>
              <a:rPr lang="cs-CZ" dirty="0"/>
              <a:t>Fotografie dětí a rodiny</a:t>
            </a:r>
          </a:p>
        </p:txBody>
      </p:sp>
      <p:pic>
        <p:nvPicPr>
          <p:cNvPr id="6" name="Obrázek 5">
            <a:extLst>
              <a:ext uri="{FF2B5EF4-FFF2-40B4-BE49-F238E27FC236}">
                <a16:creationId xmlns:a16="http://schemas.microsoft.com/office/drawing/2014/main" id="{ABF5EB9B-2941-458D-96BA-BE42B2E3897D}"/>
              </a:ext>
            </a:extLst>
          </p:cNvPr>
          <p:cNvPicPr>
            <a:picLocks noChangeAspect="1"/>
          </p:cNvPicPr>
          <p:nvPr/>
        </p:nvPicPr>
        <p:blipFill rotWithShape="1">
          <a:blip r:embed="rId2"/>
          <a:srcRect l="8447" t="50000" r="71893" b="30097"/>
          <a:stretch/>
        </p:blipFill>
        <p:spPr>
          <a:xfrm>
            <a:off x="8333172" y="633099"/>
            <a:ext cx="2396971" cy="1364942"/>
          </a:xfrm>
          <a:prstGeom prst="rect">
            <a:avLst/>
          </a:prstGeom>
        </p:spPr>
      </p:pic>
      <p:pic>
        <p:nvPicPr>
          <p:cNvPr id="9" name="Obrázek 8">
            <a:extLst>
              <a:ext uri="{FF2B5EF4-FFF2-40B4-BE49-F238E27FC236}">
                <a16:creationId xmlns:a16="http://schemas.microsoft.com/office/drawing/2014/main" id="{4FA7C921-47A4-408A-8A37-B617C8FEE3EC}"/>
              </a:ext>
            </a:extLst>
          </p:cNvPr>
          <p:cNvPicPr>
            <a:picLocks noChangeAspect="1"/>
          </p:cNvPicPr>
          <p:nvPr/>
        </p:nvPicPr>
        <p:blipFill rotWithShape="1">
          <a:blip r:embed="rId3"/>
          <a:srcRect l="11359" t="26408" r="68228" b="53689"/>
          <a:stretch/>
        </p:blipFill>
        <p:spPr>
          <a:xfrm>
            <a:off x="8333172" y="2728362"/>
            <a:ext cx="2488708" cy="1364942"/>
          </a:xfrm>
          <a:prstGeom prst="rect">
            <a:avLst/>
          </a:prstGeom>
        </p:spPr>
      </p:pic>
      <p:pic>
        <p:nvPicPr>
          <p:cNvPr id="10" name="Obrázek 9">
            <a:extLst>
              <a:ext uri="{FF2B5EF4-FFF2-40B4-BE49-F238E27FC236}">
                <a16:creationId xmlns:a16="http://schemas.microsoft.com/office/drawing/2014/main" id="{79277A6C-FD4C-4B94-A0F1-AFCE9D52BC70}"/>
              </a:ext>
            </a:extLst>
          </p:cNvPr>
          <p:cNvPicPr>
            <a:picLocks noChangeAspect="1"/>
          </p:cNvPicPr>
          <p:nvPr/>
        </p:nvPicPr>
        <p:blipFill rotWithShape="1">
          <a:blip r:embed="rId4"/>
          <a:srcRect l="21772" t="43161" r="58276" b="37735"/>
          <a:stretch/>
        </p:blipFill>
        <p:spPr>
          <a:xfrm>
            <a:off x="8333173" y="4823625"/>
            <a:ext cx="2488708" cy="1340438"/>
          </a:xfrm>
          <a:prstGeom prst="rect">
            <a:avLst/>
          </a:prstGeom>
        </p:spPr>
      </p:pic>
      <p:sp>
        <p:nvSpPr>
          <p:cNvPr id="11" name="Zástupný symbol pro obsah 2">
            <a:extLst>
              <a:ext uri="{FF2B5EF4-FFF2-40B4-BE49-F238E27FC236}">
                <a16:creationId xmlns:a16="http://schemas.microsoft.com/office/drawing/2014/main" id="{48CE12ED-D670-4ABD-A9CE-C630EB348EC0}"/>
              </a:ext>
            </a:extLst>
          </p:cNvPr>
          <p:cNvSpPr txBox="1">
            <a:spLocks/>
          </p:cNvSpPr>
          <p:nvPr/>
        </p:nvSpPr>
        <p:spPr>
          <a:xfrm>
            <a:off x="1141409" y="4420755"/>
            <a:ext cx="4878389" cy="21461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O tato data můžeme lehce přijít. Máme 2 řešení záchrany:</a:t>
            </a:r>
          </a:p>
          <a:p>
            <a:pPr lvl="1"/>
            <a:r>
              <a:rPr lang="cs-CZ" sz="2400" dirty="0"/>
              <a:t>Off-line</a:t>
            </a:r>
          </a:p>
          <a:p>
            <a:pPr lvl="1"/>
            <a:r>
              <a:rPr lang="cs-CZ" sz="2400" dirty="0"/>
              <a:t>On-line</a:t>
            </a:r>
          </a:p>
        </p:txBody>
      </p:sp>
      <p:sp>
        <p:nvSpPr>
          <p:cNvPr id="12" name="Zástupný symbol pro obsah 2">
            <a:extLst>
              <a:ext uri="{FF2B5EF4-FFF2-40B4-BE49-F238E27FC236}">
                <a16:creationId xmlns:a16="http://schemas.microsoft.com/office/drawing/2014/main" id="{9946C233-F17E-4B8F-86F4-09BDFA5302E9}"/>
              </a:ext>
            </a:extLst>
          </p:cNvPr>
          <p:cNvSpPr txBox="1">
            <a:spLocks/>
          </p:cNvSpPr>
          <p:nvPr/>
        </p:nvSpPr>
        <p:spPr>
          <a:xfrm>
            <a:off x="1141408" y="2325950"/>
            <a:ext cx="4878389" cy="58592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Důležité dokumenty</a:t>
            </a:r>
          </a:p>
        </p:txBody>
      </p:sp>
      <p:sp>
        <p:nvSpPr>
          <p:cNvPr id="13" name="Zástupný symbol pro obsah 2">
            <a:extLst>
              <a:ext uri="{FF2B5EF4-FFF2-40B4-BE49-F238E27FC236}">
                <a16:creationId xmlns:a16="http://schemas.microsoft.com/office/drawing/2014/main" id="{097DD61A-CCD6-4610-B6E6-3EB53AC11FCB}"/>
              </a:ext>
            </a:extLst>
          </p:cNvPr>
          <p:cNvSpPr txBox="1">
            <a:spLocks/>
          </p:cNvSpPr>
          <p:nvPr/>
        </p:nvSpPr>
        <p:spPr>
          <a:xfrm>
            <a:off x="1141406" y="2867162"/>
            <a:ext cx="4878389" cy="10897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a:t>Jediný rukopis vaší ročníkové práce, diplomové práce, románu…</a:t>
            </a:r>
          </a:p>
        </p:txBody>
      </p:sp>
    </p:spTree>
    <p:extLst>
      <p:ext uri="{BB962C8B-B14F-4D97-AF65-F5344CB8AC3E}">
        <p14:creationId xmlns:p14="http://schemas.microsoft.com/office/powerpoint/2010/main" val="5995844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2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1C70F-EC09-4422-95BC-5F99A9E6BB9C}"/>
              </a:ext>
            </a:extLst>
          </p:cNvPr>
          <p:cNvSpPr>
            <a:spLocks noGrp="1"/>
          </p:cNvSpPr>
          <p:nvPr>
            <p:ph type="title"/>
          </p:nvPr>
        </p:nvSpPr>
        <p:spPr>
          <a:xfrm>
            <a:off x="1141413" y="618518"/>
            <a:ext cx="9905998" cy="739765"/>
          </a:xfrm>
        </p:spPr>
        <p:txBody>
          <a:bodyPr/>
          <a:lstStyle/>
          <a:p>
            <a:r>
              <a:rPr lang="cs-CZ" dirty="0" err="1" smtClean="0"/>
              <a:t>Datensicherun</a:t>
            </a:r>
            <a:endParaRPr lang="cs-CZ" dirty="0"/>
          </a:p>
        </p:txBody>
      </p:sp>
      <p:sp>
        <p:nvSpPr>
          <p:cNvPr id="3" name="Zástupný symbol pro obsah 2">
            <a:extLst>
              <a:ext uri="{FF2B5EF4-FFF2-40B4-BE49-F238E27FC236}">
                <a16:creationId xmlns:a16="http://schemas.microsoft.com/office/drawing/2014/main" id="{EE41CB92-CFA3-4A56-9CF6-996ACBB03150}"/>
              </a:ext>
            </a:extLst>
          </p:cNvPr>
          <p:cNvSpPr>
            <a:spLocks noGrp="1"/>
          </p:cNvSpPr>
          <p:nvPr>
            <p:ph sz="half" idx="1"/>
          </p:nvPr>
        </p:nvSpPr>
        <p:spPr>
          <a:xfrm>
            <a:off x="1141410" y="1740024"/>
            <a:ext cx="4878389" cy="585926"/>
          </a:xfrm>
        </p:spPr>
        <p:txBody>
          <a:bodyPr>
            <a:normAutofit/>
          </a:bodyPr>
          <a:lstStyle/>
          <a:p>
            <a:r>
              <a:rPr lang="de-DE" dirty="0"/>
              <a:t>Fotos von Kindern und </a:t>
            </a:r>
            <a:r>
              <a:rPr lang="de-DE" dirty="0" smtClean="0"/>
              <a:t>Familie</a:t>
            </a:r>
            <a:endParaRPr lang="cs-CZ" dirty="0"/>
          </a:p>
        </p:txBody>
      </p:sp>
      <p:pic>
        <p:nvPicPr>
          <p:cNvPr id="6" name="Obrázek 5">
            <a:extLst>
              <a:ext uri="{FF2B5EF4-FFF2-40B4-BE49-F238E27FC236}">
                <a16:creationId xmlns:a16="http://schemas.microsoft.com/office/drawing/2014/main" id="{ABF5EB9B-2941-458D-96BA-BE42B2E3897D}"/>
              </a:ext>
            </a:extLst>
          </p:cNvPr>
          <p:cNvPicPr>
            <a:picLocks noChangeAspect="1"/>
          </p:cNvPicPr>
          <p:nvPr/>
        </p:nvPicPr>
        <p:blipFill rotWithShape="1">
          <a:blip r:embed="rId2"/>
          <a:srcRect l="8447" t="50000" r="71893" b="30097"/>
          <a:stretch/>
        </p:blipFill>
        <p:spPr>
          <a:xfrm>
            <a:off x="8333172" y="633099"/>
            <a:ext cx="2396971" cy="1364942"/>
          </a:xfrm>
          <a:prstGeom prst="rect">
            <a:avLst/>
          </a:prstGeom>
        </p:spPr>
      </p:pic>
      <p:pic>
        <p:nvPicPr>
          <p:cNvPr id="9" name="Obrázek 8">
            <a:extLst>
              <a:ext uri="{FF2B5EF4-FFF2-40B4-BE49-F238E27FC236}">
                <a16:creationId xmlns:a16="http://schemas.microsoft.com/office/drawing/2014/main" id="{4FA7C921-47A4-408A-8A37-B617C8FEE3EC}"/>
              </a:ext>
            </a:extLst>
          </p:cNvPr>
          <p:cNvPicPr>
            <a:picLocks noChangeAspect="1"/>
          </p:cNvPicPr>
          <p:nvPr/>
        </p:nvPicPr>
        <p:blipFill rotWithShape="1">
          <a:blip r:embed="rId3"/>
          <a:srcRect l="11359" t="26408" r="68228" b="53689"/>
          <a:stretch/>
        </p:blipFill>
        <p:spPr>
          <a:xfrm>
            <a:off x="8333172" y="2728362"/>
            <a:ext cx="2488708" cy="1364942"/>
          </a:xfrm>
          <a:prstGeom prst="rect">
            <a:avLst/>
          </a:prstGeom>
        </p:spPr>
      </p:pic>
      <p:pic>
        <p:nvPicPr>
          <p:cNvPr id="10" name="Obrázek 9">
            <a:extLst>
              <a:ext uri="{FF2B5EF4-FFF2-40B4-BE49-F238E27FC236}">
                <a16:creationId xmlns:a16="http://schemas.microsoft.com/office/drawing/2014/main" id="{79277A6C-FD4C-4B94-A0F1-AFCE9D52BC70}"/>
              </a:ext>
            </a:extLst>
          </p:cNvPr>
          <p:cNvPicPr>
            <a:picLocks noChangeAspect="1"/>
          </p:cNvPicPr>
          <p:nvPr/>
        </p:nvPicPr>
        <p:blipFill rotWithShape="1">
          <a:blip r:embed="rId4"/>
          <a:srcRect l="21772" t="43161" r="58276" b="37735"/>
          <a:stretch/>
        </p:blipFill>
        <p:spPr>
          <a:xfrm>
            <a:off x="8333173" y="4823625"/>
            <a:ext cx="2488708" cy="1340438"/>
          </a:xfrm>
          <a:prstGeom prst="rect">
            <a:avLst/>
          </a:prstGeom>
        </p:spPr>
      </p:pic>
      <p:sp>
        <p:nvSpPr>
          <p:cNvPr id="11" name="Zástupný symbol pro obsah 2">
            <a:extLst>
              <a:ext uri="{FF2B5EF4-FFF2-40B4-BE49-F238E27FC236}">
                <a16:creationId xmlns:a16="http://schemas.microsoft.com/office/drawing/2014/main" id="{48CE12ED-D670-4ABD-A9CE-C630EB348EC0}"/>
              </a:ext>
            </a:extLst>
          </p:cNvPr>
          <p:cNvSpPr txBox="1">
            <a:spLocks/>
          </p:cNvSpPr>
          <p:nvPr/>
        </p:nvSpPr>
        <p:spPr>
          <a:xfrm>
            <a:off x="1141409" y="4420755"/>
            <a:ext cx="4878389" cy="21461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dirty="0"/>
              <a:t>Wir können diese Daten leicht verlieren. Wir haben 2 Rettungslösungen</a:t>
            </a:r>
            <a:r>
              <a:rPr lang="de-DE" dirty="0" smtClean="0"/>
              <a:t>:</a:t>
            </a:r>
            <a:endParaRPr lang="cs-CZ" dirty="0" smtClean="0"/>
          </a:p>
          <a:p>
            <a:r>
              <a:rPr lang="de-DE" dirty="0" smtClean="0"/>
              <a:t>Offline</a:t>
            </a:r>
            <a:endParaRPr lang="cs-CZ" dirty="0" smtClean="0"/>
          </a:p>
          <a:p>
            <a:r>
              <a:rPr lang="de-DE" dirty="0" smtClean="0"/>
              <a:t>Online</a:t>
            </a:r>
            <a:endParaRPr lang="cs-CZ" sz="2400" dirty="0"/>
          </a:p>
        </p:txBody>
      </p:sp>
      <p:sp>
        <p:nvSpPr>
          <p:cNvPr id="12" name="Zástupný symbol pro obsah 2">
            <a:extLst>
              <a:ext uri="{FF2B5EF4-FFF2-40B4-BE49-F238E27FC236}">
                <a16:creationId xmlns:a16="http://schemas.microsoft.com/office/drawing/2014/main" id="{9946C233-F17E-4B8F-86F4-09BDFA5302E9}"/>
              </a:ext>
            </a:extLst>
          </p:cNvPr>
          <p:cNvSpPr txBox="1">
            <a:spLocks/>
          </p:cNvSpPr>
          <p:nvPr/>
        </p:nvSpPr>
        <p:spPr>
          <a:xfrm>
            <a:off x="1141408" y="2325950"/>
            <a:ext cx="4878389" cy="58592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cs-CZ" dirty="0" err="1" smtClean="0"/>
              <a:t>Wichtige</a:t>
            </a:r>
            <a:r>
              <a:rPr lang="cs-CZ" dirty="0" smtClean="0"/>
              <a:t> Dokumente</a:t>
            </a:r>
            <a:endParaRPr lang="cs-CZ" dirty="0"/>
          </a:p>
        </p:txBody>
      </p:sp>
      <p:sp>
        <p:nvSpPr>
          <p:cNvPr id="13" name="Zástupný symbol pro obsah 2">
            <a:extLst>
              <a:ext uri="{FF2B5EF4-FFF2-40B4-BE49-F238E27FC236}">
                <a16:creationId xmlns:a16="http://schemas.microsoft.com/office/drawing/2014/main" id="{097DD61A-CCD6-4610-B6E6-3EB53AC11FCB}"/>
              </a:ext>
            </a:extLst>
          </p:cNvPr>
          <p:cNvSpPr txBox="1">
            <a:spLocks/>
          </p:cNvSpPr>
          <p:nvPr/>
        </p:nvSpPr>
        <p:spPr>
          <a:xfrm>
            <a:off x="1141406" y="2867162"/>
            <a:ext cx="4878389" cy="10897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dirty="0"/>
              <a:t>Das einzige Manuskript Ihrer Jahresarbeit, Diplomarbeit, Roman…</a:t>
            </a:r>
            <a:endParaRPr lang="cs-CZ" dirty="0"/>
          </a:p>
        </p:txBody>
      </p:sp>
    </p:spTree>
    <p:extLst>
      <p:ext uri="{BB962C8B-B14F-4D97-AF65-F5344CB8AC3E}">
        <p14:creationId xmlns:p14="http://schemas.microsoft.com/office/powerpoint/2010/main" val="24798921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2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1C70F-EC09-4422-95BC-5F99A9E6BB9C}"/>
              </a:ext>
            </a:extLst>
          </p:cNvPr>
          <p:cNvSpPr>
            <a:spLocks noGrp="1"/>
          </p:cNvSpPr>
          <p:nvPr>
            <p:ph type="title"/>
          </p:nvPr>
        </p:nvSpPr>
        <p:spPr>
          <a:xfrm>
            <a:off x="1141413" y="618518"/>
            <a:ext cx="4954587" cy="730888"/>
          </a:xfrm>
        </p:spPr>
        <p:txBody>
          <a:bodyPr>
            <a:normAutofit/>
          </a:bodyPr>
          <a:lstStyle/>
          <a:p>
            <a:r>
              <a:rPr lang="cs-CZ" dirty="0"/>
              <a:t>Online-</a:t>
            </a:r>
            <a:r>
              <a:rPr lang="cs-CZ" dirty="0" err="1"/>
              <a:t>Sicherung</a:t>
            </a:r>
            <a:endParaRPr lang="cs-CZ" dirty="0"/>
          </a:p>
        </p:txBody>
      </p:sp>
      <p:sp>
        <p:nvSpPr>
          <p:cNvPr id="3" name="Zástupný symbol pro obsah 2">
            <a:extLst>
              <a:ext uri="{FF2B5EF4-FFF2-40B4-BE49-F238E27FC236}">
                <a16:creationId xmlns:a16="http://schemas.microsoft.com/office/drawing/2014/main" id="{EE41CB92-CFA3-4A56-9CF6-996ACBB03150}"/>
              </a:ext>
            </a:extLst>
          </p:cNvPr>
          <p:cNvSpPr>
            <a:spLocks noGrp="1"/>
          </p:cNvSpPr>
          <p:nvPr>
            <p:ph sz="half" idx="1"/>
          </p:nvPr>
        </p:nvSpPr>
        <p:spPr>
          <a:xfrm>
            <a:off x="1141413" y="1814832"/>
            <a:ext cx="4878389" cy="1609078"/>
          </a:xfrm>
        </p:spPr>
        <p:txBody>
          <a:bodyPr>
            <a:noAutofit/>
          </a:bodyPr>
          <a:lstStyle/>
          <a:p>
            <a:pPr marL="0" indent="0">
              <a:buNone/>
            </a:pPr>
            <a:r>
              <a:rPr lang="de-DE" dirty="0"/>
              <a:t>Cloud-Speicher - Speicherung im Internet. Auch E-Mail-Anbieter bieten diesen Service bis zu einer bestimmten Datenmenge an. Sie können von überall auf der Welt auf Ihre Dokumente zugreifen</a:t>
            </a:r>
            <a:endParaRPr lang="cs-CZ" dirty="0"/>
          </a:p>
        </p:txBody>
      </p:sp>
      <p:pic>
        <p:nvPicPr>
          <p:cNvPr id="5" name="Zástupný symbol pro obsah 4">
            <a:extLst>
              <a:ext uri="{FF2B5EF4-FFF2-40B4-BE49-F238E27FC236}">
                <a16:creationId xmlns:a16="http://schemas.microsoft.com/office/drawing/2014/main" id="{20A0837B-201A-4947-AB45-43694862A997}"/>
              </a:ext>
            </a:extLst>
          </p:cNvPr>
          <p:cNvPicPr>
            <a:picLocks noGrp="1" noChangeAspect="1"/>
          </p:cNvPicPr>
          <p:nvPr>
            <p:ph sz="half" idx="2"/>
          </p:nvPr>
        </p:nvPicPr>
        <p:blipFill rotWithShape="1">
          <a:blip r:embed="rId2"/>
          <a:srcRect l="12426" t="45217" r="68012" b="35560"/>
          <a:stretch/>
        </p:blipFill>
        <p:spPr>
          <a:xfrm>
            <a:off x="1855084" y="4657643"/>
            <a:ext cx="2851484" cy="1576137"/>
          </a:xfrm>
          <a:prstGeom prst="rect">
            <a:avLst/>
          </a:prstGeom>
        </p:spPr>
      </p:pic>
      <p:pic>
        <p:nvPicPr>
          <p:cNvPr id="6" name="Obrázek 5">
            <a:extLst>
              <a:ext uri="{FF2B5EF4-FFF2-40B4-BE49-F238E27FC236}">
                <a16:creationId xmlns:a16="http://schemas.microsoft.com/office/drawing/2014/main" id="{18716C03-0A8B-4B88-A646-EBDECE38085F}"/>
              </a:ext>
            </a:extLst>
          </p:cNvPr>
          <p:cNvPicPr>
            <a:picLocks noChangeAspect="1"/>
          </p:cNvPicPr>
          <p:nvPr/>
        </p:nvPicPr>
        <p:blipFill rotWithShape="1">
          <a:blip r:embed="rId3"/>
          <a:srcRect l="15592" t="41930" r="64474" b="38772"/>
          <a:stretch/>
        </p:blipFill>
        <p:spPr>
          <a:xfrm>
            <a:off x="7819204" y="4657644"/>
            <a:ext cx="2894359" cy="1576137"/>
          </a:xfrm>
          <a:prstGeom prst="rect">
            <a:avLst/>
          </a:prstGeom>
        </p:spPr>
      </p:pic>
      <p:sp>
        <p:nvSpPr>
          <p:cNvPr id="7" name="Nadpis 1">
            <a:extLst>
              <a:ext uri="{FF2B5EF4-FFF2-40B4-BE49-F238E27FC236}">
                <a16:creationId xmlns:a16="http://schemas.microsoft.com/office/drawing/2014/main" id="{46A76FB4-27BD-4FF4-9851-30FDA870BE00}"/>
              </a:ext>
            </a:extLst>
          </p:cNvPr>
          <p:cNvSpPr txBox="1">
            <a:spLocks/>
          </p:cNvSpPr>
          <p:nvPr/>
        </p:nvSpPr>
        <p:spPr>
          <a:xfrm>
            <a:off x="6789091" y="618518"/>
            <a:ext cx="4954587" cy="730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a:t>online Zálohování</a:t>
            </a:r>
          </a:p>
        </p:txBody>
      </p:sp>
      <p:sp>
        <p:nvSpPr>
          <p:cNvPr id="8" name="Zástupný symbol pro obsah 2">
            <a:extLst>
              <a:ext uri="{FF2B5EF4-FFF2-40B4-BE49-F238E27FC236}">
                <a16:creationId xmlns:a16="http://schemas.microsoft.com/office/drawing/2014/main" id="{A385CFA4-C8FF-4CA3-A93B-E9120B413103}"/>
              </a:ext>
            </a:extLst>
          </p:cNvPr>
          <p:cNvSpPr txBox="1">
            <a:spLocks/>
          </p:cNvSpPr>
          <p:nvPr/>
        </p:nvSpPr>
        <p:spPr>
          <a:xfrm>
            <a:off x="6789091" y="1814832"/>
            <a:ext cx="4878389" cy="23773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cs-CZ" dirty="0" err="1"/>
              <a:t>Cloudové</a:t>
            </a:r>
            <a:r>
              <a:rPr lang="cs-CZ" dirty="0"/>
              <a:t> úložiště – úložiště na internetu. Tuto službu do určitého objemu dat nabízejí i poskytovatelé e-mailů. K </a:t>
            </a:r>
            <a:r>
              <a:rPr lang="cs-CZ" dirty="0" err="1"/>
              <a:t>esvým</a:t>
            </a:r>
            <a:r>
              <a:rPr lang="cs-CZ" dirty="0"/>
              <a:t> dokumentům se dostanete kdekoliv na světě.</a:t>
            </a:r>
          </a:p>
          <a:p>
            <a:pPr marL="0" indent="0">
              <a:buFont typeface="Arial" panose="020B0604020202020204" pitchFamily="34" charset="0"/>
              <a:buNone/>
            </a:pPr>
            <a:endParaRPr lang="cs-CZ" dirty="0"/>
          </a:p>
        </p:txBody>
      </p:sp>
    </p:spTree>
    <p:extLst>
      <p:ext uri="{BB962C8B-B14F-4D97-AF65-F5344CB8AC3E}">
        <p14:creationId xmlns:p14="http://schemas.microsoft.com/office/powerpoint/2010/main" val="14849221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25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1C70F-EC09-4422-95BC-5F99A9E6BB9C}"/>
              </a:ext>
            </a:extLst>
          </p:cNvPr>
          <p:cNvSpPr>
            <a:spLocks noGrp="1"/>
          </p:cNvSpPr>
          <p:nvPr>
            <p:ph type="title"/>
          </p:nvPr>
        </p:nvSpPr>
        <p:spPr>
          <a:xfrm>
            <a:off x="1141413" y="618518"/>
            <a:ext cx="4954587" cy="730888"/>
          </a:xfrm>
        </p:spPr>
        <p:txBody>
          <a:bodyPr>
            <a:normAutofit/>
          </a:bodyPr>
          <a:lstStyle/>
          <a:p>
            <a:r>
              <a:rPr lang="cs-CZ" dirty="0" err="1"/>
              <a:t>Offline</a:t>
            </a:r>
            <a:r>
              <a:rPr lang="cs-CZ" dirty="0"/>
              <a:t> Zálohování</a:t>
            </a:r>
          </a:p>
        </p:txBody>
      </p:sp>
      <p:sp>
        <p:nvSpPr>
          <p:cNvPr id="3" name="Zástupný symbol pro obsah 2">
            <a:extLst>
              <a:ext uri="{FF2B5EF4-FFF2-40B4-BE49-F238E27FC236}">
                <a16:creationId xmlns:a16="http://schemas.microsoft.com/office/drawing/2014/main" id="{EE41CB92-CFA3-4A56-9CF6-996ACBB03150}"/>
              </a:ext>
            </a:extLst>
          </p:cNvPr>
          <p:cNvSpPr>
            <a:spLocks noGrp="1"/>
          </p:cNvSpPr>
          <p:nvPr>
            <p:ph sz="half" idx="1"/>
          </p:nvPr>
        </p:nvSpPr>
        <p:spPr>
          <a:xfrm>
            <a:off x="1141410" y="1819922"/>
            <a:ext cx="4878389" cy="1609078"/>
          </a:xfrm>
        </p:spPr>
        <p:txBody>
          <a:bodyPr>
            <a:normAutofit/>
          </a:bodyPr>
          <a:lstStyle/>
          <a:p>
            <a:pPr marL="0" indent="0">
              <a:buNone/>
            </a:pPr>
            <a:r>
              <a:rPr lang="cs-CZ" dirty="0"/>
              <a:t>Externí disk – velkokapacitní úložiště, na které si z počítače zkopírujeme důležitá data</a:t>
            </a:r>
          </a:p>
          <a:p>
            <a:pPr marL="0" indent="0">
              <a:buNone/>
            </a:pPr>
            <a:endParaRPr lang="cs-CZ" dirty="0"/>
          </a:p>
        </p:txBody>
      </p:sp>
      <p:pic>
        <p:nvPicPr>
          <p:cNvPr id="5" name="Zástupný symbol pro obsah 4">
            <a:extLst>
              <a:ext uri="{FF2B5EF4-FFF2-40B4-BE49-F238E27FC236}">
                <a16:creationId xmlns:a16="http://schemas.microsoft.com/office/drawing/2014/main" id="{20A0837B-201A-4947-AB45-43694862A997}"/>
              </a:ext>
            </a:extLst>
          </p:cNvPr>
          <p:cNvPicPr>
            <a:picLocks noGrp="1" noChangeAspect="1"/>
          </p:cNvPicPr>
          <p:nvPr>
            <p:ph sz="half" idx="2"/>
          </p:nvPr>
        </p:nvPicPr>
        <p:blipFill rotWithShape="1">
          <a:blip r:embed="rId2"/>
          <a:srcRect l="12426" t="45217" r="68012" b="35560"/>
          <a:stretch/>
        </p:blipFill>
        <p:spPr>
          <a:xfrm>
            <a:off x="1855084" y="4657643"/>
            <a:ext cx="2851484" cy="1576137"/>
          </a:xfrm>
          <a:prstGeom prst="rect">
            <a:avLst/>
          </a:prstGeom>
        </p:spPr>
      </p:pic>
      <p:pic>
        <p:nvPicPr>
          <p:cNvPr id="6" name="Obrázek 5">
            <a:extLst>
              <a:ext uri="{FF2B5EF4-FFF2-40B4-BE49-F238E27FC236}">
                <a16:creationId xmlns:a16="http://schemas.microsoft.com/office/drawing/2014/main" id="{18716C03-0A8B-4B88-A646-EBDECE38085F}"/>
              </a:ext>
            </a:extLst>
          </p:cNvPr>
          <p:cNvPicPr>
            <a:picLocks noChangeAspect="1"/>
          </p:cNvPicPr>
          <p:nvPr/>
        </p:nvPicPr>
        <p:blipFill rotWithShape="1">
          <a:blip r:embed="rId3"/>
          <a:srcRect l="15592" t="41930" r="64474" b="38772"/>
          <a:stretch/>
        </p:blipFill>
        <p:spPr>
          <a:xfrm>
            <a:off x="7819204" y="4657644"/>
            <a:ext cx="2894359" cy="1576137"/>
          </a:xfrm>
          <a:prstGeom prst="rect">
            <a:avLst/>
          </a:prstGeom>
        </p:spPr>
      </p:pic>
      <p:sp>
        <p:nvSpPr>
          <p:cNvPr id="7" name="Nadpis 1">
            <a:extLst>
              <a:ext uri="{FF2B5EF4-FFF2-40B4-BE49-F238E27FC236}">
                <a16:creationId xmlns:a16="http://schemas.microsoft.com/office/drawing/2014/main" id="{46A76FB4-27BD-4FF4-9851-30FDA870BE00}"/>
              </a:ext>
            </a:extLst>
          </p:cNvPr>
          <p:cNvSpPr txBox="1">
            <a:spLocks/>
          </p:cNvSpPr>
          <p:nvPr/>
        </p:nvSpPr>
        <p:spPr>
          <a:xfrm>
            <a:off x="6789091" y="618518"/>
            <a:ext cx="4954587" cy="730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cs-CZ" dirty="0" err="1"/>
              <a:t>Offline-Sicherung</a:t>
            </a:r>
            <a:endParaRPr lang="cs-CZ" dirty="0"/>
          </a:p>
        </p:txBody>
      </p:sp>
      <p:sp>
        <p:nvSpPr>
          <p:cNvPr id="8" name="Zástupný symbol pro obsah 2">
            <a:extLst>
              <a:ext uri="{FF2B5EF4-FFF2-40B4-BE49-F238E27FC236}">
                <a16:creationId xmlns:a16="http://schemas.microsoft.com/office/drawing/2014/main" id="{A385CFA4-C8FF-4CA3-A93B-E9120B413103}"/>
              </a:ext>
            </a:extLst>
          </p:cNvPr>
          <p:cNvSpPr txBox="1">
            <a:spLocks/>
          </p:cNvSpPr>
          <p:nvPr/>
        </p:nvSpPr>
        <p:spPr>
          <a:xfrm>
            <a:off x="6789091" y="1814832"/>
            <a:ext cx="4878389" cy="23773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cs-CZ" dirty="0"/>
          </a:p>
        </p:txBody>
      </p:sp>
      <p:sp>
        <p:nvSpPr>
          <p:cNvPr id="4" name="Obdélník 3"/>
          <p:cNvSpPr/>
          <p:nvPr/>
        </p:nvSpPr>
        <p:spPr>
          <a:xfrm>
            <a:off x="6789091" y="1814831"/>
            <a:ext cx="4541517" cy="1569660"/>
          </a:xfrm>
          <a:prstGeom prst="rect">
            <a:avLst/>
          </a:prstGeom>
        </p:spPr>
        <p:txBody>
          <a:bodyPr wrap="square">
            <a:spAutoFit/>
          </a:bodyPr>
          <a:lstStyle/>
          <a:p>
            <a:r>
              <a:rPr lang="de-DE" sz="2400" dirty="0"/>
              <a:t>Externes Laufwerk - ein Speicher mit großer Kapazität, auf den wir wichtige Daten von einem Computer kopieren</a:t>
            </a:r>
            <a:endParaRPr lang="cs-CZ" sz="2400" dirty="0"/>
          </a:p>
        </p:txBody>
      </p:sp>
    </p:spTree>
    <p:extLst>
      <p:ext uri="{BB962C8B-B14F-4D97-AF65-F5344CB8AC3E}">
        <p14:creationId xmlns:p14="http://schemas.microsoft.com/office/powerpoint/2010/main" val="5235590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25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8AB553DDE80049B500E6F690C3313F" ma:contentTypeVersion="13" ma:contentTypeDescription="Create a new document." ma:contentTypeScope="" ma:versionID="de18dde59fc7e7ac6eaafe4fb2ea6297">
  <xsd:schema xmlns:xsd="http://www.w3.org/2001/XMLSchema" xmlns:xs="http://www.w3.org/2001/XMLSchema" xmlns:p="http://schemas.microsoft.com/office/2006/metadata/properties" xmlns:ns3="e631ac69-03df-4ea1-83bf-76b8946f3c25" xmlns:ns4="c834ba55-3b87-4ee6-b43e-3e00fecffceb" targetNamespace="http://schemas.microsoft.com/office/2006/metadata/properties" ma:root="true" ma:fieldsID="4b52ae684aeb90041034fb1e0f6e288d" ns3:_="" ns4:_="">
    <xsd:import namespace="e631ac69-03df-4ea1-83bf-76b8946f3c25"/>
    <xsd:import namespace="c834ba55-3b87-4ee6-b43e-3e00fecffc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1ac69-03df-4ea1-83bf-76b8946f3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34ba55-3b87-4ee6-b43e-3e00fecffc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8E6BB-5D54-48E8-855D-C79F67AA05F4}">
  <ds:schemaRefs>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c834ba55-3b87-4ee6-b43e-3e00fecffceb"/>
    <ds:schemaRef ds:uri="e631ac69-03df-4ea1-83bf-76b8946f3c25"/>
    <ds:schemaRef ds:uri="http://purl.org/dc/elements/1.1/"/>
  </ds:schemaRefs>
</ds:datastoreItem>
</file>

<file path=customXml/itemProps2.xml><?xml version="1.0" encoding="utf-8"?>
<ds:datastoreItem xmlns:ds="http://schemas.openxmlformats.org/officeDocument/2006/customXml" ds:itemID="{0E03D982-BE03-4A3B-9175-A857AF014A4A}">
  <ds:schemaRefs>
    <ds:schemaRef ds:uri="http://schemas.microsoft.com/sharepoint/v3/contenttype/forms"/>
  </ds:schemaRefs>
</ds:datastoreItem>
</file>

<file path=customXml/itemProps3.xml><?xml version="1.0" encoding="utf-8"?>
<ds:datastoreItem xmlns:ds="http://schemas.openxmlformats.org/officeDocument/2006/customXml" ds:itemID="{9A61C37E-3C1B-4C19-9EDB-1E039F4F6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1ac69-03df-4ea1-83bf-76b8946f3c25"/>
    <ds:schemaRef ds:uri="c834ba55-3b87-4ee6-b43e-3e00fecff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TM04033919[[fn=Obvod]]</Template>
  <TotalTime>611</TotalTime>
  <Words>1802</Words>
  <Application>Microsoft Office PowerPoint</Application>
  <PresentationFormat>Širokoúhlá obrazovka</PresentationFormat>
  <Paragraphs>193</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34</vt:i4>
      </vt:variant>
    </vt:vector>
  </HeadingPairs>
  <TitlesOfParts>
    <vt:vector size="41" baseType="lpstr">
      <vt:lpstr>Arial</vt:lpstr>
      <vt:lpstr>Calibri</vt:lpstr>
      <vt:lpstr>Calibri Light</vt:lpstr>
      <vt:lpstr>Trebuchet MS</vt:lpstr>
      <vt:lpstr>Tw Cen MT</vt:lpstr>
      <vt:lpstr>Obvod</vt:lpstr>
      <vt:lpstr>Motiv Office</vt:lpstr>
      <vt:lpstr>Číslo projektu / Projektnummer:  320 Název projektu: Udržitelnost a ochrana životního prostředí ve škole,  v práci a ve společnosti. Projektname: Nachhaltigkeit und Umweltschutz in Schule, Beruf und Gesellschaft. </vt:lpstr>
      <vt:lpstr>Hesla      Passwörter</vt:lpstr>
      <vt:lpstr>Zwei-Phasen-Passwörter</vt:lpstr>
      <vt:lpstr>Anonymní režim</vt:lpstr>
      <vt:lpstr>Anonymer Modus</vt:lpstr>
      <vt:lpstr>Zálohování dat</vt:lpstr>
      <vt:lpstr>Datensicherun</vt:lpstr>
      <vt:lpstr>Online-Sicherung</vt:lpstr>
      <vt:lpstr>Offline Zálohování</vt:lpstr>
      <vt:lpstr>Výhody cloudu</vt:lpstr>
      <vt:lpstr>Nachteile der Cloud</vt:lpstr>
      <vt:lpstr>Falešné weby                  Gefälschte Webseiten </vt:lpstr>
      <vt:lpstr>Verteidigung</vt:lpstr>
      <vt:lpstr>Lež a cizí propaganda     Lüge und Propaganda</vt:lpstr>
      <vt:lpstr>Lež a cizí propaganda      Lüge und Propaganda</vt:lpstr>
      <vt:lpstr>hoax</vt:lpstr>
      <vt:lpstr>hoax</vt:lpstr>
      <vt:lpstr>spam</vt:lpstr>
      <vt:lpstr>spam</vt:lpstr>
      <vt:lpstr>Phishing     (rybaření)</vt:lpstr>
      <vt:lpstr>Phishing</vt:lpstr>
      <vt:lpstr>Fake news</vt:lpstr>
      <vt:lpstr>Fake news</vt:lpstr>
      <vt:lpstr>Svobodný Internet             Freies Internet</vt:lpstr>
      <vt:lpstr>Internet</vt:lpstr>
      <vt:lpstr>Viry                  viren</vt:lpstr>
      <vt:lpstr>viry</vt:lpstr>
      <vt:lpstr>Würmer</vt:lpstr>
      <vt:lpstr>Würmer</vt:lpstr>
      <vt:lpstr>Trojský kůň                   Trojanisches Pferd       </vt:lpstr>
      <vt:lpstr>ransomware</vt:lpstr>
      <vt:lpstr>spyware</vt:lpstr>
      <vt:lpstr>Prezentace aplikace PowerPoint</vt:lpstr>
      <vt:lpstr>Antivirové programy      Antivirus-Programme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Číslo projektu / Projektnummer:  320 Název projektu: Udržitelnost a ochrana životního prostředí ve škole,  v práci a ve společnosti. Projektname: Nachhaltigkeit und Umweltschutz in Schule, Beruf und Gesellschaft.</dc:title>
  <dc:creator>Libuše Podzemská, Ing</dc:creator>
  <cp:lastModifiedBy>Marie Hlaváčová, Ing.</cp:lastModifiedBy>
  <cp:revision>49</cp:revision>
  <cp:lastPrinted>2021-06-28T10:53:36Z</cp:lastPrinted>
  <dcterms:created xsi:type="dcterms:W3CDTF">2021-05-21T08:35:04Z</dcterms:created>
  <dcterms:modified xsi:type="dcterms:W3CDTF">2022-02-02T17:22:43Z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0x0101006D8AB553DDE80049B500E6F690C3313F</vt:lpwstr>
  </property>
</Properties>
</file>