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Lst>
  <p:sldIdLst>
    <p:sldId id="257" r:id="rId6"/>
    <p:sldId id="256" r:id="rId7"/>
    <p:sldId id="263" r:id="rId8"/>
    <p:sldId id="286" r:id="rId9"/>
    <p:sldId id="266" r:id="rId10"/>
    <p:sldId id="287" r:id="rId11"/>
    <p:sldId id="265" r:id="rId12"/>
    <p:sldId id="288" r:id="rId13"/>
    <p:sldId id="267" r:id="rId14"/>
    <p:sldId id="289" r:id="rId15"/>
    <p:sldId id="268" r:id="rId16"/>
    <p:sldId id="290" r:id="rId17"/>
    <p:sldId id="269" r:id="rId18"/>
    <p:sldId id="291" r:id="rId19"/>
    <p:sldId id="270" r:id="rId20"/>
    <p:sldId id="292" r:id="rId21"/>
    <p:sldId id="271" r:id="rId22"/>
    <p:sldId id="293" r:id="rId23"/>
    <p:sldId id="272" r:id="rId24"/>
    <p:sldId id="294" r:id="rId25"/>
    <p:sldId id="273" r:id="rId26"/>
    <p:sldId id="295" r:id="rId27"/>
    <p:sldId id="274" r:id="rId28"/>
    <p:sldId id="296" r:id="rId29"/>
    <p:sldId id="275" r:id="rId30"/>
    <p:sldId id="297" r:id="rId31"/>
    <p:sldId id="276" r:id="rId32"/>
    <p:sldId id="280" r:id="rId33"/>
    <p:sldId id="298" r:id="rId34"/>
    <p:sldId id="277" r:id="rId35"/>
    <p:sldId id="299" r:id="rId36"/>
    <p:sldId id="285" r:id="rId37"/>
    <p:sldId id="300" r:id="rId38"/>
    <p:sldId id="278" r:id="rId39"/>
    <p:sldId id="301" r:id="rId40"/>
    <p:sldId id="279" r:id="rId41"/>
    <p:sldId id="30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5AAF5-0C5E-8004-8779-1EE58DDB45E6}" v="1" dt="2021-05-21T17:54:09.235"/>
    <p1510:client id="{2B1D1E66-9BA8-1D74-ED9D-3FF821227731}" v="42" dt="2021-11-18T14:10:08.704"/>
    <p1510:client id="{94B4BD1F-40DA-7A8D-84D3-B76BBF74317E}" v="113" dt="2021-05-21T17:53:01.360"/>
    <p1510:client id="{B6C0E397-60D3-A408-CA6A-A3FF53E49853}" v="501" dt="2021-11-29T19:19:12.85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0" autoAdjust="0"/>
    <p:restoredTop sz="94660"/>
  </p:normalViewPr>
  <p:slideViewPr>
    <p:cSldViewPr snapToGrid="0">
      <p:cViewPr varScale="1">
        <p:scale>
          <a:sx n="54" d="100"/>
          <a:sy n="54" d="100"/>
        </p:scale>
        <p:origin x="91" y="6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uše Podzemská, Ing" userId="b71e04d6-0f8c-4377-8788-29f7cca4519e" providerId="ADAL" clId="{284A344B-E335-49E0-89B3-9BCC143E6F18}"/>
    <pc:docChg chg="custSel modSld">
      <pc:chgData name="Libuše Podzemská, Ing" userId="b71e04d6-0f8c-4377-8788-29f7cca4519e" providerId="ADAL" clId="{284A344B-E335-49E0-89B3-9BCC143E6F18}" dt="2021-05-21T17:57:12.405" v="16" actId="20577"/>
      <pc:docMkLst>
        <pc:docMk/>
      </pc:docMkLst>
      <pc:sldChg chg="modSp modAnim">
        <pc:chgData name="Libuše Podzemská, Ing" userId="b71e04d6-0f8c-4377-8788-29f7cca4519e" providerId="ADAL" clId="{284A344B-E335-49E0-89B3-9BCC143E6F18}" dt="2021-05-21T17:57:12.405" v="16" actId="20577"/>
        <pc:sldMkLst>
          <pc:docMk/>
          <pc:sldMk cId="2516670876" sldId="256"/>
        </pc:sldMkLst>
        <pc:spChg chg="mod">
          <ac:chgData name="Libuše Podzemská, Ing" userId="b71e04d6-0f8c-4377-8788-29f7cca4519e" providerId="ADAL" clId="{284A344B-E335-49E0-89B3-9BCC143E6F18}" dt="2021-05-21T17:56:57.049" v="1" actId="122"/>
          <ac:spMkLst>
            <pc:docMk/>
            <pc:sldMk cId="2516670876" sldId="256"/>
            <ac:spMk id="2" creationId="{578A3172-81BF-4EED-9F05-8A2F61AE17E1}"/>
          </ac:spMkLst>
        </pc:spChg>
        <pc:spChg chg="mod">
          <ac:chgData name="Libuše Podzemská, Ing" userId="b71e04d6-0f8c-4377-8788-29f7cca4519e" providerId="ADAL" clId="{284A344B-E335-49E0-89B3-9BCC143E6F18}" dt="2021-05-21T17:57:12.405" v="16" actId="20577"/>
          <ac:spMkLst>
            <pc:docMk/>
            <pc:sldMk cId="2516670876" sldId="256"/>
            <ac:spMk id="3" creationId="{F4F0A309-0856-4776-A58E-E5DD11B80D67}"/>
          </ac:spMkLst>
        </pc:spChg>
      </pc:sldChg>
    </pc:docChg>
  </pc:docChgLst>
  <pc:docChgLst>
    <pc:chgData name="Libuše Podzemská, Ing" userId="S::podzemska@sossusice.cz::b71e04d6-0f8c-4377-8788-29f7cca4519e" providerId="AD" clId="Web-{94B4BD1F-40DA-7A8D-84D3-B76BBF74317E}"/>
    <pc:docChg chg="modSld">
      <pc:chgData name="Libuše Podzemská, Ing" userId="S::podzemska@sossusice.cz::b71e04d6-0f8c-4377-8788-29f7cca4519e" providerId="AD" clId="Web-{94B4BD1F-40DA-7A8D-84D3-B76BBF74317E}" dt="2021-05-21T17:53:01.360" v="54" actId="20577"/>
      <pc:docMkLst>
        <pc:docMk/>
      </pc:docMkLst>
      <pc:sldChg chg="modSp">
        <pc:chgData name="Libuše Podzemská, Ing" userId="S::podzemska@sossusice.cz::b71e04d6-0f8c-4377-8788-29f7cca4519e" providerId="AD" clId="Web-{94B4BD1F-40DA-7A8D-84D3-B76BBF74317E}" dt="2021-05-21T17:53:01.360" v="54" actId="20577"/>
        <pc:sldMkLst>
          <pc:docMk/>
          <pc:sldMk cId="2516670876" sldId="256"/>
        </pc:sldMkLst>
        <pc:spChg chg="mod">
          <ac:chgData name="Libuše Podzemská, Ing" userId="S::podzemska@sossusice.cz::b71e04d6-0f8c-4377-8788-29f7cca4519e" providerId="AD" clId="Web-{94B4BD1F-40DA-7A8D-84D3-B76BBF74317E}" dt="2021-05-21T17:50:49.184" v="12" actId="20577"/>
          <ac:spMkLst>
            <pc:docMk/>
            <pc:sldMk cId="2516670876" sldId="256"/>
            <ac:spMk id="2" creationId="{578A3172-81BF-4EED-9F05-8A2F61AE17E1}"/>
          </ac:spMkLst>
        </pc:spChg>
        <pc:spChg chg="mod">
          <ac:chgData name="Libuše Podzemská, Ing" userId="S::podzemska@sossusice.cz::b71e04d6-0f8c-4377-8788-29f7cca4519e" providerId="AD" clId="Web-{94B4BD1F-40DA-7A8D-84D3-B76BBF74317E}" dt="2021-05-21T17:53:01.360" v="54" actId="20577"/>
          <ac:spMkLst>
            <pc:docMk/>
            <pc:sldMk cId="2516670876" sldId="256"/>
            <ac:spMk id="3" creationId="{F4F0A309-0856-4776-A58E-E5DD11B80D67}"/>
          </ac:spMkLst>
        </pc:spChg>
      </pc:sldChg>
    </pc:docChg>
  </pc:docChgLst>
  <pc:docChgLst>
    <pc:chgData name="Libuše Podzemská, Ing" userId="S::podzemska@sossusice.cz::b71e04d6-0f8c-4377-8788-29f7cca4519e" providerId="AD" clId="Web-{2485AAF5-0C5E-8004-8779-1EE58DDB45E6}"/>
    <pc:docChg chg="modSld">
      <pc:chgData name="Libuše Podzemská, Ing" userId="S::podzemska@sossusice.cz::b71e04d6-0f8c-4377-8788-29f7cca4519e" providerId="AD" clId="Web-{2485AAF5-0C5E-8004-8779-1EE58DDB45E6}" dt="2021-05-21T17:54:09.235" v="0" actId="14100"/>
      <pc:docMkLst>
        <pc:docMk/>
      </pc:docMkLst>
      <pc:sldChg chg="modSp">
        <pc:chgData name="Libuše Podzemská, Ing" userId="S::podzemska@sossusice.cz::b71e04d6-0f8c-4377-8788-29f7cca4519e" providerId="AD" clId="Web-{2485AAF5-0C5E-8004-8779-1EE58DDB45E6}" dt="2021-05-21T17:54:09.235" v="0" actId="14100"/>
        <pc:sldMkLst>
          <pc:docMk/>
          <pc:sldMk cId="2516670876" sldId="256"/>
        </pc:sldMkLst>
        <pc:spChg chg="mod">
          <ac:chgData name="Libuše Podzemská, Ing" userId="S::podzemska@sossusice.cz::b71e04d6-0f8c-4377-8788-29f7cca4519e" providerId="AD" clId="Web-{2485AAF5-0C5E-8004-8779-1EE58DDB45E6}" dt="2021-05-21T17:54:09.235" v="0" actId="14100"/>
          <ac:spMkLst>
            <pc:docMk/>
            <pc:sldMk cId="2516670876" sldId="256"/>
            <ac:spMk id="3" creationId="{F4F0A309-0856-4776-A58E-E5DD11B80D67}"/>
          </ac:spMkLst>
        </pc:spChg>
      </pc:sldChg>
    </pc:docChg>
  </pc:docChgLst>
  <pc:docChgLst>
    <pc:chgData name="Libuše Podzemská, Ing" userId="S::podzemska@sossusice.cz::b71e04d6-0f8c-4377-8788-29f7cca4519e" providerId="AD" clId="Web-{2B1D1E66-9BA8-1D74-ED9D-3FF821227731}"/>
    <pc:docChg chg="modSld modMainMaster">
      <pc:chgData name="Libuše Podzemská, Ing" userId="S::podzemska@sossusice.cz::b71e04d6-0f8c-4377-8788-29f7cca4519e" providerId="AD" clId="Web-{2B1D1E66-9BA8-1D74-ED9D-3FF821227731}" dt="2021-11-18T14:10:08.704" v="41"/>
      <pc:docMkLst>
        <pc:docMk/>
      </pc:docMkLst>
      <pc:sldChg chg="modTransition">
        <pc:chgData name="Libuše Podzemská, Ing" userId="S::podzemska@sossusice.cz::b71e04d6-0f8c-4377-8788-29f7cca4519e" providerId="AD" clId="Web-{2B1D1E66-9BA8-1D74-ED9D-3FF821227731}" dt="2021-11-18T14:02:48.756" v="1"/>
        <pc:sldMkLst>
          <pc:docMk/>
          <pc:sldMk cId="2516670876" sldId="256"/>
        </pc:sldMkLst>
      </pc:sldChg>
      <pc:sldChg chg="modTransition">
        <pc:chgData name="Libuše Podzemská, Ing" userId="S::podzemska@sossusice.cz::b71e04d6-0f8c-4377-8788-29f7cca4519e" providerId="AD" clId="Web-{2B1D1E66-9BA8-1D74-ED9D-3FF821227731}" dt="2021-11-18T14:02:48.756" v="1"/>
        <pc:sldMkLst>
          <pc:docMk/>
          <pc:sldMk cId="3240303768" sldId="257"/>
        </pc:sldMkLst>
      </pc:sldChg>
      <pc:sldChg chg="modTransition addAnim modAnim">
        <pc:chgData name="Libuše Podzemská, Ing" userId="S::podzemska@sossusice.cz::b71e04d6-0f8c-4377-8788-29f7cca4519e" providerId="AD" clId="Web-{2B1D1E66-9BA8-1D74-ED9D-3FF821227731}" dt="2021-11-18T14:05:17.838" v="5"/>
        <pc:sldMkLst>
          <pc:docMk/>
          <pc:sldMk cId="2615911061" sldId="258"/>
        </pc:sldMkLst>
      </pc:sldChg>
      <pc:sldChg chg="modTransition">
        <pc:chgData name="Libuše Podzemská, Ing" userId="S::podzemska@sossusice.cz::b71e04d6-0f8c-4377-8788-29f7cca4519e" providerId="AD" clId="Web-{2B1D1E66-9BA8-1D74-ED9D-3FF821227731}" dt="2021-11-18T14:02:48.756" v="1"/>
        <pc:sldMkLst>
          <pc:docMk/>
          <pc:sldMk cId="2165862263" sldId="259"/>
        </pc:sldMkLst>
      </pc:sldChg>
      <pc:sldChg chg="modTransition addAnim modAnim">
        <pc:chgData name="Libuše Podzemská, Ing" userId="S::podzemska@sossusice.cz::b71e04d6-0f8c-4377-8788-29f7cca4519e" providerId="AD" clId="Web-{2B1D1E66-9BA8-1D74-ED9D-3FF821227731}" dt="2021-11-18T14:05:32.276" v="9"/>
        <pc:sldMkLst>
          <pc:docMk/>
          <pc:sldMk cId="4067908497" sldId="260"/>
        </pc:sldMkLst>
      </pc:sldChg>
      <pc:sldChg chg="modTransition">
        <pc:chgData name="Libuše Podzemská, Ing" userId="S::podzemska@sossusice.cz::b71e04d6-0f8c-4377-8788-29f7cca4519e" providerId="AD" clId="Web-{2B1D1E66-9BA8-1D74-ED9D-3FF821227731}" dt="2021-11-18T14:02:48.756" v="1"/>
        <pc:sldMkLst>
          <pc:docMk/>
          <pc:sldMk cId="1454398813" sldId="261"/>
        </pc:sldMkLst>
      </pc:sldChg>
      <pc:sldChg chg="modTransition">
        <pc:chgData name="Libuše Podzemská, Ing" userId="S::podzemska@sossusice.cz::b71e04d6-0f8c-4377-8788-29f7cca4519e" providerId="AD" clId="Web-{2B1D1E66-9BA8-1D74-ED9D-3FF821227731}" dt="2021-11-18T14:02:48.756" v="1"/>
        <pc:sldMkLst>
          <pc:docMk/>
          <pc:sldMk cId="3413791084" sldId="262"/>
        </pc:sldMkLst>
      </pc:sldChg>
      <pc:sldChg chg="modTransition">
        <pc:chgData name="Libuše Podzemská, Ing" userId="S::podzemska@sossusice.cz::b71e04d6-0f8c-4377-8788-29f7cca4519e" providerId="AD" clId="Web-{2B1D1E66-9BA8-1D74-ED9D-3FF821227731}" dt="2021-11-18T14:02:48.756" v="1"/>
        <pc:sldMkLst>
          <pc:docMk/>
          <pc:sldMk cId="3104037148" sldId="263"/>
        </pc:sldMkLst>
      </pc:sldChg>
      <pc:sldChg chg="modTransition addAnim modAnim">
        <pc:chgData name="Libuše Podzemská, Ing" userId="S::podzemska@sossusice.cz::b71e04d6-0f8c-4377-8788-29f7cca4519e" providerId="AD" clId="Web-{2B1D1E66-9BA8-1D74-ED9D-3FF821227731}" dt="2021-11-18T14:08:31.748" v="19"/>
        <pc:sldMkLst>
          <pc:docMk/>
          <pc:sldMk cId="428555079" sldId="264"/>
        </pc:sldMkLst>
      </pc:sldChg>
      <pc:sldChg chg="modTransition addAnim modAnim">
        <pc:chgData name="Libuše Podzemská, Ing" userId="S::podzemska@sossusice.cz::b71e04d6-0f8c-4377-8788-29f7cca4519e" providerId="AD" clId="Web-{2B1D1E66-9BA8-1D74-ED9D-3FF821227731}" dt="2021-11-18T14:09:13.593" v="23"/>
        <pc:sldMkLst>
          <pc:docMk/>
          <pc:sldMk cId="750354192" sldId="265"/>
        </pc:sldMkLst>
      </pc:sldChg>
      <pc:sldChg chg="modTransition addAnim modAnim">
        <pc:chgData name="Libuše Podzemská, Ing" userId="S::podzemska@sossusice.cz::b71e04d6-0f8c-4377-8788-29f7cca4519e" providerId="AD" clId="Web-{2B1D1E66-9BA8-1D74-ED9D-3FF821227731}" dt="2021-11-18T14:09:08.952" v="21"/>
        <pc:sldMkLst>
          <pc:docMk/>
          <pc:sldMk cId="2142570471" sldId="266"/>
        </pc:sldMkLst>
      </pc:sldChg>
      <pc:sldChg chg="modTransition addAnim modAnim">
        <pc:chgData name="Libuše Podzemská, Ing" userId="S::podzemska@sossusice.cz::b71e04d6-0f8c-4377-8788-29f7cca4519e" providerId="AD" clId="Web-{2B1D1E66-9BA8-1D74-ED9D-3FF821227731}" dt="2021-11-18T14:09:20.624" v="25"/>
        <pc:sldMkLst>
          <pc:docMk/>
          <pc:sldMk cId="2993386039" sldId="267"/>
        </pc:sldMkLst>
      </pc:sldChg>
      <pc:sldChg chg="modTransition addAnim modAnim">
        <pc:chgData name="Libuše Podzemská, Ing" userId="S::podzemska@sossusice.cz::b71e04d6-0f8c-4377-8788-29f7cca4519e" providerId="AD" clId="Web-{2B1D1E66-9BA8-1D74-ED9D-3FF821227731}" dt="2021-11-18T14:09:26.687" v="27"/>
        <pc:sldMkLst>
          <pc:docMk/>
          <pc:sldMk cId="3468110406" sldId="268"/>
        </pc:sldMkLst>
      </pc:sldChg>
      <pc:sldChg chg="modTransition addAnim modAnim">
        <pc:chgData name="Libuše Podzemská, Ing" userId="S::podzemska@sossusice.cz::b71e04d6-0f8c-4377-8788-29f7cca4519e" providerId="AD" clId="Web-{2B1D1E66-9BA8-1D74-ED9D-3FF821227731}" dt="2021-11-18T14:09:32.312" v="29"/>
        <pc:sldMkLst>
          <pc:docMk/>
          <pc:sldMk cId="1647764154" sldId="269"/>
        </pc:sldMkLst>
      </pc:sldChg>
      <pc:sldChg chg="modTransition addAnim modAnim">
        <pc:chgData name="Libuše Podzemská, Ing" userId="S::podzemska@sossusice.cz::b71e04d6-0f8c-4377-8788-29f7cca4519e" providerId="AD" clId="Web-{2B1D1E66-9BA8-1D74-ED9D-3FF821227731}" dt="2021-11-18T14:09:40.843" v="31"/>
        <pc:sldMkLst>
          <pc:docMk/>
          <pc:sldMk cId="159752128" sldId="270"/>
        </pc:sldMkLst>
      </pc:sldChg>
      <pc:sldChg chg="modTransition addAnim modAnim">
        <pc:chgData name="Libuše Podzemská, Ing" userId="S::podzemska@sossusice.cz::b71e04d6-0f8c-4377-8788-29f7cca4519e" providerId="AD" clId="Web-{2B1D1E66-9BA8-1D74-ED9D-3FF821227731}" dt="2021-11-18T14:09:47.062" v="33"/>
        <pc:sldMkLst>
          <pc:docMk/>
          <pc:sldMk cId="241624736" sldId="271"/>
        </pc:sldMkLst>
      </pc:sldChg>
      <pc:sldChg chg="modTransition addAnim modAnim">
        <pc:chgData name="Libuše Podzemská, Ing" userId="S::podzemska@sossusice.cz::b71e04d6-0f8c-4377-8788-29f7cca4519e" providerId="AD" clId="Web-{2B1D1E66-9BA8-1D74-ED9D-3FF821227731}" dt="2021-11-18T14:09:52.016" v="35"/>
        <pc:sldMkLst>
          <pc:docMk/>
          <pc:sldMk cId="943557240" sldId="272"/>
        </pc:sldMkLst>
      </pc:sldChg>
      <pc:sldChg chg="modTransition addAnim modAnim">
        <pc:chgData name="Libuše Podzemská, Ing" userId="S::podzemska@sossusice.cz::b71e04d6-0f8c-4377-8788-29f7cca4519e" providerId="AD" clId="Web-{2B1D1E66-9BA8-1D74-ED9D-3FF821227731}" dt="2021-11-18T14:09:57" v="37"/>
        <pc:sldMkLst>
          <pc:docMk/>
          <pc:sldMk cId="476313554" sldId="273"/>
        </pc:sldMkLst>
      </pc:sldChg>
      <pc:sldChg chg="modTransition addAnim modAnim">
        <pc:chgData name="Libuše Podzemská, Ing" userId="S::podzemska@sossusice.cz::b71e04d6-0f8c-4377-8788-29f7cca4519e" providerId="AD" clId="Web-{2B1D1E66-9BA8-1D74-ED9D-3FF821227731}" dt="2021-11-18T14:10:03.125" v="39"/>
        <pc:sldMkLst>
          <pc:docMk/>
          <pc:sldMk cId="3964107449" sldId="274"/>
        </pc:sldMkLst>
      </pc:sldChg>
      <pc:sldChg chg="modTransition addAnim modAnim">
        <pc:chgData name="Libuše Podzemská, Ing" userId="S::podzemska@sossusice.cz::b71e04d6-0f8c-4377-8788-29f7cca4519e" providerId="AD" clId="Web-{2B1D1E66-9BA8-1D74-ED9D-3FF821227731}" dt="2021-11-18T14:10:08.704" v="41"/>
        <pc:sldMkLst>
          <pc:docMk/>
          <pc:sldMk cId="1868482312" sldId="275"/>
        </pc:sldMkLst>
      </pc:sldChg>
      <pc:sldChg chg="modTransition">
        <pc:chgData name="Libuše Podzemská, Ing" userId="S::podzemska@sossusice.cz::b71e04d6-0f8c-4377-8788-29f7cca4519e" providerId="AD" clId="Web-{2B1D1E66-9BA8-1D74-ED9D-3FF821227731}" dt="2021-11-18T14:02:48.756" v="1"/>
        <pc:sldMkLst>
          <pc:docMk/>
          <pc:sldMk cId="1685470083" sldId="276"/>
        </pc:sldMkLst>
      </pc:sldChg>
      <pc:sldChg chg="modTransition">
        <pc:chgData name="Libuše Podzemská, Ing" userId="S::podzemska@sossusice.cz::b71e04d6-0f8c-4377-8788-29f7cca4519e" providerId="AD" clId="Web-{2B1D1E66-9BA8-1D74-ED9D-3FF821227731}" dt="2021-11-18T14:02:48.756" v="1"/>
        <pc:sldMkLst>
          <pc:docMk/>
          <pc:sldMk cId="1030843765" sldId="277"/>
        </pc:sldMkLst>
      </pc:sldChg>
      <pc:sldChg chg="modTransition">
        <pc:chgData name="Libuše Podzemská, Ing" userId="S::podzemska@sossusice.cz::b71e04d6-0f8c-4377-8788-29f7cca4519e" providerId="AD" clId="Web-{2B1D1E66-9BA8-1D74-ED9D-3FF821227731}" dt="2021-11-18T14:02:48.756" v="1"/>
        <pc:sldMkLst>
          <pc:docMk/>
          <pc:sldMk cId="3986261702" sldId="278"/>
        </pc:sldMkLst>
      </pc:sldChg>
      <pc:sldChg chg="modTransition">
        <pc:chgData name="Libuše Podzemská, Ing" userId="S::podzemska@sossusice.cz::b71e04d6-0f8c-4377-8788-29f7cca4519e" providerId="AD" clId="Web-{2B1D1E66-9BA8-1D74-ED9D-3FF821227731}" dt="2021-11-18T14:02:48.756" v="1"/>
        <pc:sldMkLst>
          <pc:docMk/>
          <pc:sldMk cId="1643874969" sldId="279"/>
        </pc:sldMkLst>
      </pc:sldChg>
      <pc:sldChg chg="modTransition">
        <pc:chgData name="Libuše Podzemská, Ing" userId="S::podzemska@sossusice.cz::b71e04d6-0f8c-4377-8788-29f7cca4519e" providerId="AD" clId="Web-{2B1D1E66-9BA8-1D74-ED9D-3FF821227731}" dt="2021-11-18T14:02:48.756" v="1"/>
        <pc:sldMkLst>
          <pc:docMk/>
          <pc:sldMk cId="1026679204" sldId="280"/>
        </pc:sldMkLst>
      </pc:sldChg>
      <pc:sldChg chg="modTransition addAnim modAnim">
        <pc:chgData name="Libuše Podzemská, Ing" userId="S::podzemska@sossusice.cz::b71e04d6-0f8c-4377-8788-29f7cca4519e" providerId="AD" clId="Web-{2B1D1E66-9BA8-1D74-ED9D-3FF821227731}" dt="2021-11-18T14:05:46.667" v="13"/>
        <pc:sldMkLst>
          <pc:docMk/>
          <pc:sldMk cId="1385722105" sldId="281"/>
        </pc:sldMkLst>
      </pc:sldChg>
      <pc:sldChg chg="modTransition addAnim modAnim">
        <pc:chgData name="Libuše Podzemská, Ing" userId="S::podzemska@sossusice.cz::b71e04d6-0f8c-4377-8788-29f7cca4519e" providerId="AD" clId="Web-{2B1D1E66-9BA8-1D74-ED9D-3FF821227731}" dt="2021-11-18T14:07:41.575" v="17"/>
        <pc:sldMkLst>
          <pc:docMk/>
          <pc:sldMk cId="3943470629" sldId="282"/>
        </pc:sldMkLst>
      </pc:sldChg>
      <pc:sldChg chg="modTransition">
        <pc:chgData name="Libuše Podzemská, Ing" userId="S::podzemska@sossusice.cz::b71e04d6-0f8c-4377-8788-29f7cca4519e" providerId="AD" clId="Web-{2B1D1E66-9BA8-1D74-ED9D-3FF821227731}" dt="2021-11-18T14:02:48.756" v="1"/>
        <pc:sldMkLst>
          <pc:docMk/>
          <pc:sldMk cId="787382669" sldId="283"/>
        </pc:sldMkLst>
      </pc:sldChg>
      <pc:sldChg chg="modTransition">
        <pc:chgData name="Libuše Podzemská, Ing" userId="S::podzemska@sossusice.cz::b71e04d6-0f8c-4377-8788-29f7cca4519e" providerId="AD" clId="Web-{2B1D1E66-9BA8-1D74-ED9D-3FF821227731}" dt="2021-11-18T14:02:48.756" v="1"/>
        <pc:sldMkLst>
          <pc:docMk/>
          <pc:sldMk cId="1893165903" sldId="284"/>
        </pc:sldMkLst>
      </pc:sldChg>
      <pc:sldMasterChg chg="modTransition modSldLayout">
        <pc:chgData name="Libuše Podzemská, Ing" userId="S::podzemska@sossusice.cz::b71e04d6-0f8c-4377-8788-29f7cca4519e" providerId="AD" clId="Web-{2B1D1E66-9BA8-1D74-ED9D-3FF821227731}" dt="2021-11-18T14:02:48.756" v="1"/>
        <pc:sldMasterMkLst>
          <pc:docMk/>
          <pc:sldMasterMk cId="0" sldId="2147483648"/>
        </pc:sldMasterMkLst>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49"/>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0"/>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1"/>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2"/>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3"/>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4"/>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5"/>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6"/>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7"/>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8"/>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59"/>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60"/>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61"/>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63"/>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66"/>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67"/>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0" sldId="2147483648"/>
            <pc:sldLayoutMk cId="0" sldId="2147483668"/>
          </pc:sldLayoutMkLst>
        </pc:sldLayoutChg>
      </pc:sldMasterChg>
      <pc:sldMasterChg chg="modTransition modSldLayout">
        <pc:chgData name="Libuše Podzemská, Ing" userId="S::podzemska@sossusice.cz::b71e04d6-0f8c-4377-8788-29f7cca4519e" providerId="AD" clId="Web-{2B1D1E66-9BA8-1D74-ED9D-3FF821227731}" dt="2021-11-18T14:02:48.756" v="1"/>
        <pc:sldMasterMkLst>
          <pc:docMk/>
          <pc:sldMasterMk cId="3285357667" sldId="2147483669"/>
        </pc:sldMasterMkLst>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2436222913" sldId="2147483670"/>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150085977" sldId="2147483671"/>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1352582891" sldId="2147483672"/>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845365165" sldId="2147483673"/>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2482298967" sldId="2147483674"/>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3080476369" sldId="2147483675"/>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1887285385" sldId="2147483676"/>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1965818948" sldId="2147483677"/>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3085423478" sldId="2147483678"/>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4273483315" sldId="2147483679"/>
          </pc:sldLayoutMkLst>
        </pc:sldLayoutChg>
        <pc:sldLayoutChg chg="modTransition">
          <pc:chgData name="Libuše Podzemská, Ing" userId="S::podzemska@sossusice.cz::b71e04d6-0f8c-4377-8788-29f7cca4519e" providerId="AD" clId="Web-{2B1D1E66-9BA8-1D74-ED9D-3FF821227731}" dt="2021-11-18T14:02:48.756" v="1"/>
          <pc:sldLayoutMkLst>
            <pc:docMk/>
            <pc:sldMasterMk cId="3285357667" sldId="2147483669"/>
            <pc:sldLayoutMk cId="4221693207" sldId="2147483680"/>
          </pc:sldLayoutMkLst>
        </pc:sldLayoutChg>
      </pc:sldMasterChg>
    </pc:docChg>
  </pc:docChgLst>
  <pc:docChgLst>
    <pc:chgData name="Libuše Podzemská, Ing" userId="b71e04d6-0f8c-4377-8788-29f7cca4519e" providerId="ADAL" clId="{DA47760F-81C2-4507-BAD5-1A8C3EAED5F3}"/>
    <pc:docChg chg="modSld">
      <pc:chgData name="Libuše Podzemská, Ing" userId="b71e04d6-0f8c-4377-8788-29f7cca4519e" providerId="ADAL" clId="{DA47760F-81C2-4507-BAD5-1A8C3EAED5F3}" dt="2021-05-21T08:38:26.095" v="19" actId="20577"/>
      <pc:docMkLst>
        <pc:docMk/>
      </pc:docMkLst>
      <pc:sldChg chg="modSp">
        <pc:chgData name="Libuše Podzemská, Ing" userId="b71e04d6-0f8c-4377-8788-29f7cca4519e" providerId="ADAL" clId="{DA47760F-81C2-4507-BAD5-1A8C3EAED5F3}" dt="2021-05-21T08:38:26.095" v="19" actId="20577"/>
        <pc:sldMkLst>
          <pc:docMk/>
          <pc:sldMk cId="3240303768" sldId="257"/>
        </pc:sldMkLst>
        <pc:spChg chg="mod">
          <ac:chgData name="Libuše Podzemská, Ing" userId="b71e04d6-0f8c-4377-8788-29f7cca4519e" providerId="ADAL" clId="{DA47760F-81C2-4507-BAD5-1A8C3EAED5F3}" dt="2021-05-21T08:38:26.095" v="19" actId="20577"/>
          <ac:spMkLst>
            <pc:docMk/>
            <pc:sldMk cId="3240303768" sldId="257"/>
            <ac:spMk id="3" creationId="{00000000-0000-0000-0000-000000000000}"/>
          </ac:spMkLst>
        </pc:spChg>
      </pc:sldChg>
    </pc:docChg>
  </pc:docChgLst>
  <pc:docChgLst>
    <pc:chgData name="Libuše Podzemská, Ing" userId="S::podzemska@sossusice.cz::b71e04d6-0f8c-4377-8788-29f7cca4519e" providerId="AD" clId="Web-{B6C0E397-60D3-A408-CA6A-A3FF53E49853}"/>
    <pc:docChg chg="addSld delSld modSld">
      <pc:chgData name="Libuše Podzemská, Ing" userId="S::podzemska@sossusice.cz::b71e04d6-0f8c-4377-8788-29f7cca4519e" providerId="AD" clId="Web-{B6C0E397-60D3-A408-CA6A-A3FF53E49853}" dt="2021-11-29T19:19:12.859" v="516"/>
      <pc:docMkLst>
        <pc:docMk/>
      </pc:docMkLst>
      <pc:sldChg chg="modSp">
        <pc:chgData name="Libuše Podzemská, Ing" userId="S::podzemska@sossusice.cz::b71e04d6-0f8c-4377-8788-29f7cca4519e" providerId="AD" clId="Web-{B6C0E397-60D3-A408-CA6A-A3FF53E49853}" dt="2021-11-29T19:15:36.167" v="454" actId="20577"/>
        <pc:sldMkLst>
          <pc:docMk/>
          <pc:sldMk cId="2516670876" sldId="256"/>
        </pc:sldMkLst>
        <pc:spChg chg="mod">
          <ac:chgData name="Libuše Podzemská, Ing" userId="S::podzemska@sossusice.cz::b71e04d6-0f8c-4377-8788-29f7cca4519e" providerId="AD" clId="Web-{B6C0E397-60D3-A408-CA6A-A3FF53E49853}" dt="2021-11-29T19:15:36.167" v="454" actId="20577"/>
          <ac:spMkLst>
            <pc:docMk/>
            <pc:sldMk cId="2516670876" sldId="256"/>
            <ac:spMk id="3" creationId="{F4F0A309-0856-4776-A58E-E5DD11B80D67}"/>
          </ac:spMkLst>
        </pc:spChg>
      </pc:sldChg>
      <pc:sldChg chg="del">
        <pc:chgData name="Libuše Podzemská, Ing" userId="S::podzemska@sossusice.cz::b71e04d6-0f8c-4377-8788-29f7cca4519e" providerId="AD" clId="Web-{B6C0E397-60D3-A408-CA6A-A3FF53E49853}" dt="2021-11-29T17:19:10.458" v="0"/>
        <pc:sldMkLst>
          <pc:docMk/>
          <pc:sldMk cId="2615911061" sldId="258"/>
        </pc:sldMkLst>
      </pc:sldChg>
      <pc:sldChg chg="del">
        <pc:chgData name="Libuše Podzemská, Ing" userId="S::podzemska@sossusice.cz::b71e04d6-0f8c-4377-8788-29f7cca4519e" providerId="AD" clId="Web-{B6C0E397-60D3-A408-CA6A-A3FF53E49853}" dt="2021-11-29T17:19:17.755" v="6"/>
        <pc:sldMkLst>
          <pc:docMk/>
          <pc:sldMk cId="2165862263" sldId="259"/>
        </pc:sldMkLst>
      </pc:sldChg>
      <pc:sldChg chg="del">
        <pc:chgData name="Libuše Podzemská, Ing" userId="S::podzemska@sossusice.cz::b71e04d6-0f8c-4377-8788-29f7cca4519e" providerId="AD" clId="Web-{B6C0E397-60D3-A408-CA6A-A3FF53E49853}" dt="2021-11-29T17:19:11.896" v="1"/>
        <pc:sldMkLst>
          <pc:docMk/>
          <pc:sldMk cId="4067908497" sldId="260"/>
        </pc:sldMkLst>
      </pc:sldChg>
      <pc:sldChg chg="del">
        <pc:chgData name="Libuše Podzemská, Ing" userId="S::podzemska@sossusice.cz::b71e04d6-0f8c-4377-8788-29f7cca4519e" providerId="AD" clId="Web-{B6C0E397-60D3-A408-CA6A-A3FF53E49853}" dt="2021-11-29T17:19:21.802" v="8"/>
        <pc:sldMkLst>
          <pc:docMk/>
          <pc:sldMk cId="1454398813" sldId="261"/>
        </pc:sldMkLst>
      </pc:sldChg>
      <pc:sldChg chg="del">
        <pc:chgData name="Libuše Podzemská, Ing" userId="S::podzemska@sossusice.cz::b71e04d6-0f8c-4377-8788-29f7cca4519e" providerId="AD" clId="Web-{B6C0E397-60D3-A408-CA6A-A3FF53E49853}" dt="2021-11-29T17:19:19.177" v="7"/>
        <pc:sldMkLst>
          <pc:docMk/>
          <pc:sldMk cId="3413791084" sldId="262"/>
        </pc:sldMkLst>
      </pc:sldChg>
      <pc:sldChg chg="addSp modSp addAnim modAnim">
        <pc:chgData name="Libuše Podzemská, Ing" userId="S::podzemska@sossusice.cz::b71e04d6-0f8c-4377-8788-29f7cca4519e" providerId="AD" clId="Web-{B6C0E397-60D3-A408-CA6A-A3FF53E49853}" dt="2021-11-29T19:15:58.230" v="459"/>
        <pc:sldMkLst>
          <pc:docMk/>
          <pc:sldMk cId="3104037148" sldId="263"/>
        </pc:sldMkLst>
        <pc:picChg chg="add mod">
          <ac:chgData name="Libuše Podzemská, Ing" userId="S::podzemska@sossusice.cz::b71e04d6-0f8c-4377-8788-29f7cca4519e" providerId="AD" clId="Web-{B6C0E397-60D3-A408-CA6A-A3FF53E49853}" dt="2021-11-29T17:27:06.799" v="23" actId="1076"/>
          <ac:picMkLst>
            <pc:docMk/>
            <pc:sldMk cId="3104037148" sldId="263"/>
            <ac:picMk id="3" creationId="{8B1DE69C-402C-4BC8-B239-A40D1F5E512E}"/>
          </ac:picMkLst>
        </pc:picChg>
        <pc:picChg chg="add mod">
          <ac:chgData name="Libuše Podzemská, Ing" userId="S::podzemska@sossusice.cz::b71e04d6-0f8c-4377-8788-29f7cca4519e" providerId="AD" clId="Web-{B6C0E397-60D3-A408-CA6A-A3FF53E49853}" dt="2021-11-29T17:27:11.877" v="24" actId="1076"/>
          <ac:picMkLst>
            <pc:docMk/>
            <pc:sldMk cId="3104037148" sldId="263"/>
            <ac:picMk id="4" creationId="{5A9BFE83-56AB-486E-BC57-E13A7ED81E38}"/>
          </ac:picMkLst>
        </pc:picChg>
        <pc:picChg chg="add mod">
          <ac:chgData name="Libuše Podzemská, Ing" userId="S::podzemska@sossusice.cz::b71e04d6-0f8c-4377-8788-29f7cca4519e" providerId="AD" clId="Web-{B6C0E397-60D3-A408-CA6A-A3FF53E49853}" dt="2021-11-29T17:27:21.112" v="25" actId="1076"/>
          <ac:picMkLst>
            <pc:docMk/>
            <pc:sldMk cId="3104037148" sldId="263"/>
            <ac:picMk id="5" creationId="{F057EEA9-C553-4EBE-AC51-1F62E9690DD5}"/>
          </ac:picMkLst>
        </pc:picChg>
        <pc:picChg chg="add mod">
          <ac:chgData name="Libuše Podzemská, Ing" userId="S::podzemska@sossusice.cz::b71e04d6-0f8c-4377-8788-29f7cca4519e" providerId="AD" clId="Web-{B6C0E397-60D3-A408-CA6A-A3FF53E49853}" dt="2021-11-29T17:27:34.941" v="27" actId="1076"/>
          <ac:picMkLst>
            <pc:docMk/>
            <pc:sldMk cId="3104037148" sldId="263"/>
            <ac:picMk id="6" creationId="{6D8F31A3-847B-4AAE-A0CC-CC035A582C6D}"/>
          </ac:picMkLst>
        </pc:picChg>
        <pc:picChg chg="add mod">
          <ac:chgData name="Libuše Podzemská, Ing" userId="S::podzemska@sossusice.cz::b71e04d6-0f8c-4377-8788-29f7cca4519e" providerId="AD" clId="Web-{B6C0E397-60D3-A408-CA6A-A3FF53E49853}" dt="2021-11-29T17:27:25.300" v="26" actId="1076"/>
          <ac:picMkLst>
            <pc:docMk/>
            <pc:sldMk cId="3104037148" sldId="263"/>
            <ac:picMk id="7" creationId="{964B5BB5-28E0-4516-9433-8A6726AF80E0}"/>
          </ac:picMkLst>
        </pc:picChg>
      </pc:sldChg>
      <pc:sldChg chg="del">
        <pc:chgData name="Libuše Podzemská, Ing" userId="S::podzemska@sossusice.cz::b71e04d6-0f8c-4377-8788-29f7cca4519e" providerId="AD" clId="Web-{B6C0E397-60D3-A408-CA6A-A3FF53E49853}" dt="2021-11-29T17:19:23.928" v="9"/>
        <pc:sldMkLst>
          <pc:docMk/>
          <pc:sldMk cId="428555079" sldId="264"/>
        </pc:sldMkLst>
      </pc:sldChg>
      <pc:sldChg chg="addSp delSp modSp addAnim modAnim">
        <pc:chgData name="Libuše Podzemská, Ing" userId="S::podzemska@sossusice.cz::b71e04d6-0f8c-4377-8788-29f7cca4519e" providerId="AD" clId="Web-{B6C0E397-60D3-A408-CA6A-A3FF53E49853}" dt="2021-11-29T19:16:06.105" v="463"/>
        <pc:sldMkLst>
          <pc:docMk/>
          <pc:sldMk cId="750354192" sldId="265"/>
        </pc:sldMkLst>
        <pc:spChg chg="mod">
          <ac:chgData name="Libuše Podzemská, Ing" userId="S::podzemska@sossusice.cz::b71e04d6-0f8c-4377-8788-29f7cca4519e" providerId="AD" clId="Web-{B6C0E397-60D3-A408-CA6A-A3FF53E49853}" dt="2021-11-29T17:32:23.473" v="56" actId="14100"/>
          <ac:spMkLst>
            <pc:docMk/>
            <pc:sldMk cId="750354192" sldId="265"/>
            <ac:spMk id="3" creationId="{00000000-0000-0000-0000-000000000000}"/>
          </ac:spMkLst>
        </pc:spChg>
        <pc:spChg chg="del mod">
          <ac:chgData name="Libuše Podzemská, Ing" userId="S::podzemska@sossusice.cz::b71e04d6-0f8c-4377-8788-29f7cca4519e" providerId="AD" clId="Web-{B6C0E397-60D3-A408-CA6A-A3FF53E49853}" dt="2021-11-29T17:33:14.508" v="57"/>
          <ac:spMkLst>
            <pc:docMk/>
            <pc:sldMk cId="750354192" sldId="265"/>
            <ac:spMk id="4" creationId="{00000000-0000-0000-0000-000000000000}"/>
          </ac:spMkLst>
        </pc:spChg>
        <pc:picChg chg="add mod ord">
          <ac:chgData name="Libuše Podzemská, Ing" userId="S::podzemska@sossusice.cz::b71e04d6-0f8c-4377-8788-29f7cca4519e" providerId="AD" clId="Web-{B6C0E397-60D3-A408-CA6A-A3FF53E49853}" dt="2021-11-29T17:33:19.914" v="59" actId="1076"/>
          <ac:picMkLst>
            <pc:docMk/>
            <pc:sldMk cId="750354192" sldId="265"/>
            <ac:picMk id="5" creationId="{D69E035F-D232-4E89-A7A0-68384BC99BAF}"/>
          </ac:picMkLst>
        </pc:picChg>
      </pc:sldChg>
      <pc:sldChg chg="addSp delSp modSp addAnim modAnim">
        <pc:chgData name="Libuše Podzemská, Ing" userId="S::podzemska@sossusice.cz::b71e04d6-0f8c-4377-8788-29f7cca4519e" providerId="AD" clId="Web-{B6C0E397-60D3-A408-CA6A-A3FF53E49853}" dt="2021-11-29T19:16:02.464" v="461"/>
        <pc:sldMkLst>
          <pc:docMk/>
          <pc:sldMk cId="2142570471" sldId="266"/>
        </pc:sldMkLst>
        <pc:spChg chg="mod">
          <ac:chgData name="Libuše Podzemská, Ing" userId="S::podzemska@sossusice.cz::b71e04d6-0f8c-4377-8788-29f7cca4519e" providerId="AD" clId="Web-{B6C0E397-60D3-A408-CA6A-A3FF53E49853}" dt="2021-11-29T17:32:05.754" v="53" actId="20577"/>
          <ac:spMkLst>
            <pc:docMk/>
            <pc:sldMk cId="2142570471" sldId="266"/>
            <ac:spMk id="3" creationId="{00000000-0000-0000-0000-000000000000}"/>
          </ac:spMkLst>
        </pc:spChg>
        <pc:spChg chg="del">
          <ac:chgData name="Libuše Podzemská, Ing" userId="S::podzemska@sossusice.cz::b71e04d6-0f8c-4377-8788-29f7cca4519e" providerId="AD" clId="Web-{B6C0E397-60D3-A408-CA6A-A3FF53E49853}" dt="2021-11-29T17:31:44.440" v="39"/>
          <ac:spMkLst>
            <pc:docMk/>
            <pc:sldMk cId="2142570471" sldId="266"/>
            <ac:spMk id="4" creationId="{00000000-0000-0000-0000-000000000000}"/>
          </ac:spMkLst>
        </pc:spChg>
        <pc:picChg chg="add mod ord">
          <ac:chgData name="Libuše Podzemská, Ing" userId="S::podzemska@sossusice.cz::b71e04d6-0f8c-4377-8788-29f7cca4519e" providerId="AD" clId="Web-{B6C0E397-60D3-A408-CA6A-A3FF53E49853}" dt="2021-11-29T17:32:12.363" v="55" actId="1076"/>
          <ac:picMkLst>
            <pc:docMk/>
            <pc:sldMk cId="2142570471" sldId="266"/>
            <ac:picMk id="5" creationId="{5BAC5DD7-6506-485D-844C-1D93ED4F5FCE}"/>
          </ac:picMkLst>
        </pc:picChg>
      </pc:sldChg>
      <pc:sldChg chg="addSp delSp modSp addAnim modAnim">
        <pc:chgData name="Libuše Podzemská, Ing" userId="S::podzemska@sossusice.cz::b71e04d6-0f8c-4377-8788-29f7cca4519e" providerId="AD" clId="Web-{B6C0E397-60D3-A408-CA6A-A3FF53E49853}" dt="2021-11-29T17:38:51.684" v="73"/>
        <pc:sldMkLst>
          <pc:docMk/>
          <pc:sldMk cId="2993386039" sldId="267"/>
        </pc:sldMkLst>
        <pc:spChg chg="mod">
          <ac:chgData name="Libuše Podzemská, Ing" userId="S::podzemska@sossusice.cz::b71e04d6-0f8c-4377-8788-29f7cca4519e" providerId="AD" clId="Web-{B6C0E397-60D3-A408-CA6A-A3FF53E49853}" dt="2021-11-29T17:33:30.259" v="60" actId="14100"/>
          <ac:spMkLst>
            <pc:docMk/>
            <pc:sldMk cId="2993386039" sldId="267"/>
            <ac:spMk id="2" creationId="{00000000-0000-0000-0000-000000000000}"/>
          </ac:spMkLst>
        </pc:spChg>
        <pc:spChg chg="mod">
          <ac:chgData name="Libuše Podzemská, Ing" userId="S::podzemska@sossusice.cz::b71e04d6-0f8c-4377-8788-29f7cca4519e" providerId="AD" clId="Web-{B6C0E397-60D3-A408-CA6A-A3FF53E49853}" dt="2021-11-29T17:38:47.168" v="71" actId="14100"/>
          <ac:spMkLst>
            <pc:docMk/>
            <pc:sldMk cId="2993386039" sldId="267"/>
            <ac:spMk id="3" creationId="{00000000-0000-0000-0000-000000000000}"/>
          </ac:spMkLst>
        </pc:spChg>
        <pc:spChg chg="del mod">
          <ac:chgData name="Libuše Podzemská, Ing" userId="S::podzemska@sossusice.cz::b71e04d6-0f8c-4377-8788-29f7cca4519e" providerId="AD" clId="Web-{B6C0E397-60D3-A408-CA6A-A3FF53E49853}" dt="2021-11-29T17:38:15.807" v="65"/>
          <ac:spMkLst>
            <pc:docMk/>
            <pc:sldMk cId="2993386039" sldId="267"/>
            <ac:spMk id="4" creationId="{00000000-0000-0000-0000-000000000000}"/>
          </ac:spMkLst>
        </pc:spChg>
        <pc:picChg chg="add mod ord">
          <ac:chgData name="Libuše Podzemská, Ing" userId="S::podzemska@sossusice.cz::b71e04d6-0f8c-4377-8788-29f7cca4519e" providerId="AD" clId="Web-{B6C0E397-60D3-A408-CA6A-A3FF53E49853}" dt="2021-11-29T17:38:35.683" v="69" actId="1076"/>
          <ac:picMkLst>
            <pc:docMk/>
            <pc:sldMk cId="2993386039" sldId="267"/>
            <ac:picMk id="5" creationId="{CD8B7C3E-0A83-4F20-85D1-9224CBC8EC40}"/>
          </ac:picMkLst>
        </pc:picChg>
      </pc:sldChg>
      <pc:sldChg chg="addSp delSp modSp addAnim modAnim">
        <pc:chgData name="Libuše Podzemská, Ing" userId="S::podzemska@sossusice.cz::b71e04d6-0f8c-4377-8788-29f7cca4519e" providerId="AD" clId="Web-{B6C0E397-60D3-A408-CA6A-A3FF53E49853}" dt="2021-11-29T17:40:47.972" v="84"/>
        <pc:sldMkLst>
          <pc:docMk/>
          <pc:sldMk cId="3468110406" sldId="268"/>
        </pc:sldMkLst>
        <pc:spChg chg="mod">
          <ac:chgData name="Libuše Podzemská, Ing" userId="S::podzemska@sossusice.cz::b71e04d6-0f8c-4377-8788-29f7cca4519e" providerId="AD" clId="Web-{B6C0E397-60D3-A408-CA6A-A3FF53E49853}" dt="2021-11-29T17:38:58.903" v="74" actId="14100"/>
          <ac:spMkLst>
            <pc:docMk/>
            <pc:sldMk cId="3468110406" sldId="268"/>
            <ac:spMk id="2" creationId="{00000000-0000-0000-0000-000000000000}"/>
          </ac:spMkLst>
        </pc:spChg>
        <pc:spChg chg="mod">
          <ac:chgData name="Libuše Podzemská, Ing" userId="S::podzemska@sossusice.cz::b71e04d6-0f8c-4377-8788-29f7cca4519e" providerId="AD" clId="Web-{B6C0E397-60D3-A408-CA6A-A3FF53E49853}" dt="2021-11-29T17:39:11.716" v="77" actId="14100"/>
          <ac:spMkLst>
            <pc:docMk/>
            <pc:sldMk cId="3468110406" sldId="268"/>
            <ac:spMk id="3" creationId="{00000000-0000-0000-0000-000000000000}"/>
          </ac:spMkLst>
        </pc:spChg>
        <pc:spChg chg="del mod">
          <ac:chgData name="Libuše Podzemská, Ing" userId="S::podzemska@sossusice.cz::b71e04d6-0f8c-4377-8788-29f7cca4519e" providerId="AD" clId="Web-{B6C0E397-60D3-A408-CA6A-A3FF53E49853}" dt="2021-11-29T17:40:36.346" v="79"/>
          <ac:spMkLst>
            <pc:docMk/>
            <pc:sldMk cId="3468110406" sldId="268"/>
            <ac:spMk id="4" creationId="{00000000-0000-0000-0000-000000000000}"/>
          </ac:spMkLst>
        </pc:spChg>
        <pc:picChg chg="add mod ord">
          <ac:chgData name="Libuše Podzemská, Ing" userId="S::podzemska@sossusice.cz::b71e04d6-0f8c-4377-8788-29f7cca4519e" providerId="AD" clId="Web-{B6C0E397-60D3-A408-CA6A-A3FF53E49853}" dt="2021-11-29T17:40:42.925" v="82" actId="1076"/>
          <ac:picMkLst>
            <pc:docMk/>
            <pc:sldMk cId="3468110406" sldId="268"/>
            <ac:picMk id="5" creationId="{155E1DC1-F1AE-4E4D-BA5E-86D42F8D653B}"/>
          </ac:picMkLst>
        </pc:picChg>
      </pc:sldChg>
      <pc:sldChg chg="delSp modSp">
        <pc:chgData name="Libuše Podzemská, Ing" userId="S::podzemska@sossusice.cz::b71e04d6-0f8c-4377-8788-29f7cca4519e" providerId="AD" clId="Web-{B6C0E397-60D3-A408-CA6A-A3FF53E49853}" dt="2021-11-29T17:41:11.286" v="88" actId="14100"/>
        <pc:sldMkLst>
          <pc:docMk/>
          <pc:sldMk cId="1647764154" sldId="269"/>
        </pc:sldMkLst>
        <pc:spChg chg="mod">
          <ac:chgData name="Libuše Podzemská, Ing" userId="S::podzemska@sossusice.cz::b71e04d6-0f8c-4377-8788-29f7cca4519e" providerId="AD" clId="Web-{B6C0E397-60D3-A408-CA6A-A3FF53E49853}" dt="2021-11-29T17:40:56.050" v="85" actId="14100"/>
          <ac:spMkLst>
            <pc:docMk/>
            <pc:sldMk cId="1647764154" sldId="269"/>
            <ac:spMk id="2" creationId="{00000000-0000-0000-0000-000000000000}"/>
          </ac:spMkLst>
        </pc:spChg>
        <pc:spChg chg="mod">
          <ac:chgData name="Libuše Podzemská, Ing" userId="S::podzemska@sossusice.cz::b71e04d6-0f8c-4377-8788-29f7cca4519e" providerId="AD" clId="Web-{B6C0E397-60D3-A408-CA6A-A3FF53E49853}" dt="2021-11-29T17:41:11.286" v="88" actId="14100"/>
          <ac:spMkLst>
            <pc:docMk/>
            <pc:sldMk cId="1647764154" sldId="269"/>
            <ac:spMk id="3" creationId="{00000000-0000-0000-0000-000000000000}"/>
          </ac:spMkLst>
        </pc:spChg>
        <pc:spChg chg="del">
          <ac:chgData name="Libuše Podzemská, Ing" userId="S::podzemska@sossusice.cz::b71e04d6-0f8c-4377-8788-29f7cca4519e" providerId="AD" clId="Web-{B6C0E397-60D3-A408-CA6A-A3FF53E49853}" dt="2021-11-29T17:41:05.317" v="87"/>
          <ac:spMkLst>
            <pc:docMk/>
            <pc:sldMk cId="1647764154" sldId="269"/>
            <ac:spMk id="4" creationId="{00000000-0000-0000-0000-000000000000}"/>
          </ac:spMkLst>
        </pc:spChg>
      </pc:sldChg>
      <pc:sldChg chg="addSp delSp modSp addAnim delAnim modAnim">
        <pc:chgData name="Libuše Podzemská, Ing" userId="S::podzemska@sossusice.cz::b71e04d6-0f8c-4377-8788-29f7cca4519e" providerId="AD" clId="Web-{B6C0E397-60D3-A408-CA6A-A3FF53E49853}" dt="2021-11-29T19:16:23.449" v="465"/>
        <pc:sldMkLst>
          <pc:docMk/>
          <pc:sldMk cId="159752128" sldId="270"/>
        </pc:sldMkLst>
        <pc:spChg chg="mod">
          <ac:chgData name="Libuše Podzemská, Ing" userId="S::podzemska@sossusice.cz::b71e04d6-0f8c-4377-8788-29f7cca4519e" providerId="AD" clId="Web-{B6C0E397-60D3-A408-CA6A-A3FF53E49853}" dt="2021-11-29T17:42:57.432" v="92" actId="20577"/>
          <ac:spMkLst>
            <pc:docMk/>
            <pc:sldMk cId="159752128" sldId="270"/>
            <ac:spMk id="2" creationId="{00000000-0000-0000-0000-000000000000}"/>
          </ac:spMkLst>
        </pc:spChg>
        <pc:spChg chg="mod">
          <ac:chgData name="Libuše Podzemská, Ing" userId="S::podzemska@sossusice.cz::b71e04d6-0f8c-4377-8788-29f7cca4519e" providerId="AD" clId="Web-{B6C0E397-60D3-A408-CA6A-A3FF53E49853}" dt="2021-11-29T17:46:35.133" v="162" actId="20577"/>
          <ac:spMkLst>
            <pc:docMk/>
            <pc:sldMk cId="159752128" sldId="270"/>
            <ac:spMk id="3" creationId="{00000000-0000-0000-0000-000000000000}"/>
          </ac:spMkLst>
        </pc:spChg>
        <pc:spChg chg="del">
          <ac:chgData name="Libuše Podzemská, Ing" userId="S::podzemska@sossusice.cz::b71e04d6-0f8c-4377-8788-29f7cca4519e" providerId="AD" clId="Web-{B6C0E397-60D3-A408-CA6A-A3FF53E49853}" dt="2021-11-29T17:43:00.073" v="93"/>
          <ac:spMkLst>
            <pc:docMk/>
            <pc:sldMk cId="159752128" sldId="270"/>
            <ac:spMk id="4" creationId="{00000000-0000-0000-0000-000000000000}"/>
          </ac:spMkLst>
        </pc:spChg>
        <pc:picChg chg="add mod ord">
          <ac:chgData name="Libuše Podzemská, Ing" userId="S::podzemska@sossusice.cz::b71e04d6-0f8c-4377-8788-29f7cca4519e" providerId="AD" clId="Web-{B6C0E397-60D3-A408-CA6A-A3FF53E49853}" dt="2021-11-29T17:43:28.528" v="100" actId="1076"/>
          <ac:picMkLst>
            <pc:docMk/>
            <pc:sldMk cId="159752128" sldId="270"/>
            <ac:picMk id="5" creationId="{A6F2E768-E0CF-460D-B660-6F95469E7D08}"/>
          </ac:picMkLst>
        </pc:picChg>
      </pc:sldChg>
      <pc:sldChg chg="addSp delSp modSp addAnim modAnim">
        <pc:chgData name="Libuše Podzemská, Ing" userId="S::podzemska@sossusice.cz::b71e04d6-0f8c-4377-8788-29f7cca4519e" providerId="AD" clId="Web-{B6C0E397-60D3-A408-CA6A-A3FF53E49853}" dt="2021-11-29T19:16:28.809" v="467"/>
        <pc:sldMkLst>
          <pc:docMk/>
          <pc:sldMk cId="241624736" sldId="271"/>
        </pc:sldMkLst>
        <pc:spChg chg="mod">
          <ac:chgData name="Libuše Podzemská, Ing" userId="S::podzemska@sossusice.cz::b71e04d6-0f8c-4377-8788-29f7cca4519e" providerId="AD" clId="Web-{B6C0E397-60D3-A408-CA6A-A3FF53E49853}" dt="2021-11-29T17:46:43.149" v="163" actId="14100"/>
          <ac:spMkLst>
            <pc:docMk/>
            <pc:sldMk cId="241624736" sldId="271"/>
            <ac:spMk id="2" creationId="{00000000-0000-0000-0000-000000000000}"/>
          </ac:spMkLst>
        </pc:spChg>
        <pc:spChg chg="mod">
          <ac:chgData name="Libuše Podzemská, Ing" userId="S::podzemska@sossusice.cz::b71e04d6-0f8c-4377-8788-29f7cca4519e" providerId="AD" clId="Web-{B6C0E397-60D3-A408-CA6A-A3FF53E49853}" dt="2021-11-29T17:55:21.586" v="191" actId="14100"/>
          <ac:spMkLst>
            <pc:docMk/>
            <pc:sldMk cId="241624736" sldId="271"/>
            <ac:spMk id="3" creationId="{00000000-0000-0000-0000-000000000000}"/>
          </ac:spMkLst>
        </pc:spChg>
        <pc:spChg chg="del">
          <ac:chgData name="Libuše Podzemská, Ing" userId="S::podzemska@sossusice.cz::b71e04d6-0f8c-4377-8788-29f7cca4519e" providerId="AD" clId="Web-{B6C0E397-60D3-A408-CA6A-A3FF53E49853}" dt="2021-11-29T17:46:47.774" v="164"/>
          <ac:spMkLst>
            <pc:docMk/>
            <pc:sldMk cId="241624736" sldId="271"/>
            <ac:spMk id="4" creationId="{00000000-0000-0000-0000-000000000000}"/>
          </ac:spMkLst>
        </pc:spChg>
        <pc:picChg chg="add mod">
          <ac:chgData name="Libuše Podzemská, Ing" userId="S::podzemska@sossusice.cz::b71e04d6-0f8c-4377-8788-29f7cca4519e" providerId="AD" clId="Web-{B6C0E397-60D3-A408-CA6A-A3FF53E49853}" dt="2021-11-29T17:55:08.319" v="188" actId="1076"/>
          <ac:picMkLst>
            <pc:docMk/>
            <pc:sldMk cId="241624736" sldId="271"/>
            <ac:picMk id="5" creationId="{CC0C470B-AE6B-44C2-BCBB-DBDD9C305A2B}"/>
          </ac:picMkLst>
        </pc:picChg>
      </pc:sldChg>
      <pc:sldChg chg="delSp modSp modAnim">
        <pc:chgData name="Libuše Podzemská, Ing" userId="S::podzemska@sossusice.cz::b71e04d6-0f8c-4377-8788-29f7cca4519e" providerId="AD" clId="Web-{B6C0E397-60D3-A408-CA6A-A3FF53E49853}" dt="2021-11-29T19:16:57.778" v="469"/>
        <pc:sldMkLst>
          <pc:docMk/>
          <pc:sldMk cId="943557240" sldId="272"/>
        </pc:sldMkLst>
        <pc:spChg chg="mod">
          <ac:chgData name="Libuše Podzemská, Ing" userId="S::podzemska@sossusice.cz::b71e04d6-0f8c-4377-8788-29f7cca4519e" providerId="AD" clId="Web-{B6C0E397-60D3-A408-CA6A-A3FF53E49853}" dt="2021-11-29T17:57:18.764" v="213" actId="14100"/>
          <ac:spMkLst>
            <pc:docMk/>
            <pc:sldMk cId="943557240" sldId="272"/>
            <ac:spMk id="2" creationId="{00000000-0000-0000-0000-000000000000}"/>
          </ac:spMkLst>
        </pc:spChg>
        <pc:spChg chg="mod">
          <ac:chgData name="Libuše Podzemská, Ing" userId="S::podzemska@sossusice.cz::b71e04d6-0f8c-4377-8788-29f7cca4519e" providerId="AD" clId="Web-{B6C0E397-60D3-A408-CA6A-A3FF53E49853}" dt="2021-11-29T17:57:22.593" v="214" actId="14100"/>
          <ac:spMkLst>
            <pc:docMk/>
            <pc:sldMk cId="943557240" sldId="272"/>
            <ac:spMk id="3" creationId="{00000000-0000-0000-0000-000000000000}"/>
          </ac:spMkLst>
        </pc:spChg>
        <pc:spChg chg="del">
          <ac:chgData name="Libuše Podzemská, Ing" userId="S::podzemska@sossusice.cz::b71e04d6-0f8c-4377-8788-29f7cca4519e" providerId="AD" clId="Web-{B6C0E397-60D3-A408-CA6A-A3FF53E49853}" dt="2021-11-29T17:55:33.211" v="192"/>
          <ac:spMkLst>
            <pc:docMk/>
            <pc:sldMk cId="943557240" sldId="272"/>
            <ac:spMk id="4" creationId="{00000000-0000-0000-0000-000000000000}"/>
          </ac:spMkLst>
        </pc:spChg>
      </pc:sldChg>
      <pc:sldChg chg="delSp modSp modAnim">
        <pc:chgData name="Libuše Podzemská, Ing" userId="S::podzemska@sossusice.cz::b71e04d6-0f8c-4377-8788-29f7cca4519e" providerId="AD" clId="Web-{B6C0E397-60D3-A408-CA6A-A3FF53E49853}" dt="2021-11-29T19:16:49.121" v="468"/>
        <pc:sldMkLst>
          <pc:docMk/>
          <pc:sldMk cId="476313554" sldId="273"/>
        </pc:sldMkLst>
        <pc:spChg chg="mod">
          <ac:chgData name="Libuše Podzemská, Ing" userId="S::podzemska@sossusice.cz::b71e04d6-0f8c-4377-8788-29f7cca4519e" providerId="AD" clId="Web-{B6C0E397-60D3-A408-CA6A-A3FF53E49853}" dt="2021-11-29T17:57:30.953" v="215" actId="14100"/>
          <ac:spMkLst>
            <pc:docMk/>
            <pc:sldMk cId="476313554" sldId="273"/>
            <ac:spMk id="2" creationId="{00000000-0000-0000-0000-000000000000}"/>
          </ac:spMkLst>
        </pc:spChg>
        <pc:spChg chg="mod">
          <ac:chgData name="Libuše Podzemská, Ing" userId="S::podzemska@sossusice.cz::b71e04d6-0f8c-4377-8788-29f7cca4519e" providerId="AD" clId="Web-{B6C0E397-60D3-A408-CA6A-A3FF53E49853}" dt="2021-11-29T18:00:29.041" v="285" actId="20577"/>
          <ac:spMkLst>
            <pc:docMk/>
            <pc:sldMk cId="476313554" sldId="273"/>
            <ac:spMk id="3" creationId="{00000000-0000-0000-0000-000000000000}"/>
          </ac:spMkLst>
        </pc:spChg>
        <pc:spChg chg="del">
          <ac:chgData name="Libuše Podzemská, Ing" userId="S::podzemska@sossusice.cz::b71e04d6-0f8c-4377-8788-29f7cca4519e" providerId="AD" clId="Web-{B6C0E397-60D3-A408-CA6A-A3FF53E49853}" dt="2021-11-29T17:57:42.453" v="216"/>
          <ac:spMkLst>
            <pc:docMk/>
            <pc:sldMk cId="476313554" sldId="273"/>
            <ac:spMk id="4" creationId="{00000000-0000-0000-0000-000000000000}"/>
          </ac:spMkLst>
        </pc:spChg>
      </pc:sldChg>
      <pc:sldChg chg="addSp delSp modSp addAnim modAnim">
        <pc:chgData name="Libuše Podzemská, Ing" userId="S::podzemska@sossusice.cz::b71e04d6-0f8c-4377-8788-29f7cca4519e" providerId="AD" clId="Web-{B6C0E397-60D3-A408-CA6A-A3FF53E49853}" dt="2021-11-29T19:17:07.044" v="472"/>
        <pc:sldMkLst>
          <pc:docMk/>
          <pc:sldMk cId="3964107449" sldId="274"/>
        </pc:sldMkLst>
        <pc:spChg chg="mod">
          <ac:chgData name="Libuše Podzemská, Ing" userId="S::podzemska@sossusice.cz::b71e04d6-0f8c-4377-8788-29f7cca4519e" providerId="AD" clId="Web-{B6C0E397-60D3-A408-CA6A-A3FF53E49853}" dt="2021-11-29T18:00:35.182" v="286" actId="14100"/>
          <ac:spMkLst>
            <pc:docMk/>
            <pc:sldMk cId="3964107449" sldId="274"/>
            <ac:spMk id="2" creationId="{00000000-0000-0000-0000-000000000000}"/>
          </ac:spMkLst>
        </pc:spChg>
        <pc:spChg chg="mod">
          <ac:chgData name="Libuše Podzemská, Ing" userId="S::podzemska@sossusice.cz::b71e04d6-0f8c-4377-8788-29f7cca4519e" providerId="AD" clId="Web-{B6C0E397-60D3-A408-CA6A-A3FF53E49853}" dt="2021-11-29T18:17:13.225" v="325" actId="20577"/>
          <ac:spMkLst>
            <pc:docMk/>
            <pc:sldMk cId="3964107449" sldId="274"/>
            <ac:spMk id="3" creationId="{00000000-0000-0000-0000-000000000000}"/>
          </ac:spMkLst>
        </pc:spChg>
        <pc:spChg chg="del mod">
          <ac:chgData name="Libuše Podzemská, Ing" userId="S::podzemska@sossusice.cz::b71e04d6-0f8c-4377-8788-29f7cca4519e" providerId="AD" clId="Web-{B6C0E397-60D3-A408-CA6A-A3FF53E49853}" dt="2021-11-29T18:10:06.387" v="306"/>
          <ac:spMkLst>
            <pc:docMk/>
            <pc:sldMk cId="3964107449" sldId="274"/>
            <ac:spMk id="4" creationId="{00000000-0000-0000-0000-000000000000}"/>
          </ac:spMkLst>
        </pc:spChg>
        <pc:picChg chg="add mod">
          <ac:chgData name="Libuše Podzemská, Ing" userId="S::podzemska@sossusice.cz::b71e04d6-0f8c-4377-8788-29f7cca4519e" providerId="AD" clId="Web-{B6C0E397-60D3-A408-CA6A-A3FF53E49853}" dt="2021-11-29T18:17:23.522" v="329" actId="1076"/>
          <ac:picMkLst>
            <pc:docMk/>
            <pc:sldMk cId="3964107449" sldId="274"/>
            <ac:picMk id="5" creationId="{6616A390-9C16-408D-8620-D18683FC9EC4}"/>
          </ac:picMkLst>
        </pc:picChg>
      </pc:sldChg>
      <pc:sldChg chg="addSp delSp modSp addAnim modAnim">
        <pc:chgData name="Libuše Podzemská, Ing" userId="S::podzemska@sossusice.cz::b71e04d6-0f8c-4377-8788-29f7cca4519e" providerId="AD" clId="Web-{B6C0E397-60D3-A408-CA6A-A3FF53E49853}" dt="2021-11-29T19:17:15.325" v="475"/>
        <pc:sldMkLst>
          <pc:docMk/>
          <pc:sldMk cId="1868482312" sldId="275"/>
        </pc:sldMkLst>
        <pc:spChg chg="mod">
          <ac:chgData name="Libuše Podzemská, Ing" userId="S::podzemska@sossusice.cz::b71e04d6-0f8c-4377-8788-29f7cca4519e" providerId="AD" clId="Web-{B6C0E397-60D3-A408-CA6A-A3FF53E49853}" dt="2021-11-29T18:17:35.617" v="330" actId="14100"/>
          <ac:spMkLst>
            <pc:docMk/>
            <pc:sldMk cId="1868482312" sldId="275"/>
            <ac:spMk id="2" creationId="{00000000-0000-0000-0000-000000000000}"/>
          </ac:spMkLst>
        </pc:spChg>
        <pc:spChg chg="mod">
          <ac:chgData name="Libuše Podzemská, Ing" userId="S::podzemska@sossusice.cz::b71e04d6-0f8c-4377-8788-29f7cca4519e" providerId="AD" clId="Web-{B6C0E397-60D3-A408-CA6A-A3FF53E49853}" dt="2021-11-29T19:06:08.155" v="364" actId="20577"/>
          <ac:spMkLst>
            <pc:docMk/>
            <pc:sldMk cId="1868482312" sldId="275"/>
            <ac:spMk id="3" creationId="{00000000-0000-0000-0000-000000000000}"/>
          </ac:spMkLst>
        </pc:spChg>
        <pc:spChg chg="del mod">
          <ac:chgData name="Libuše Podzemská, Ing" userId="S::podzemska@sossusice.cz::b71e04d6-0f8c-4377-8788-29f7cca4519e" providerId="AD" clId="Web-{B6C0E397-60D3-A408-CA6A-A3FF53E49853}" dt="2021-11-29T18:59:56.179" v="341"/>
          <ac:spMkLst>
            <pc:docMk/>
            <pc:sldMk cId="1868482312" sldId="275"/>
            <ac:spMk id="4" creationId="{00000000-0000-0000-0000-000000000000}"/>
          </ac:spMkLst>
        </pc:spChg>
        <pc:picChg chg="add mod">
          <ac:chgData name="Libuše Podzemská, Ing" userId="S::podzemska@sossusice.cz::b71e04d6-0f8c-4377-8788-29f7cca4519e" providerId="AD" clId="Web-{B6C0E397-60D3-A408-CA6A-A3FF53E49853}" dt="2021-11-29T19:07:49.657" v="369" actId="1076"/>
          <ac:picMkLst>
            <pc:docMk/>
            <pc:sldMk cId="1868482312" sldId="275"/>
            <ac:picMk id="5" creationId="{A3021484-8796-47E3-B737-B3CBDE21ABB6}"/>
          </ac:picMkLst>
        </pc:picChg>
      </pc:sldChg>
      <pc:sldChg chg="addAnim modAnim">
        <pc:chgData name="Libuše Podzemská, Ing" userId="S::podzemska@sossusice.cz::b71e04d6-0f8c-4377-8788-29f7cca4519e" providerId="AD" clId="Web-{B6C0E397-60D3-A408-CA6A-A3FF53E49853}" dt="2021-11-29T19:17:32.341" v="485"/>
        <pc:sldMkLst>
          <pc:docMk/>
          <pc:sldMk cId="1685470083" sldId="276"/>
        </pc:sldMkLst>
      </pc:sldChg>
      <pc:sldChg chg="modSp addAnim modAnim">
        <pc:chgData name="Libuše Podzemská, Ing" userId="S::podzemska@sossusice.cz::b71e04d6-0f8c-4377-8788-29f7cca4519e" providerId="AD" clId="Web-{B6C0E397-60D3-A408-CA6A-A3FF53E49853}" dt="2021-11-29T19:18:10.248" v="495"/>
        <pc:sldMkLst>
          <pc:docMk/>
          <pc:sldMk cId="1030843765" sldId="277"/>
        </pc:sldMkLst>
        <pc:spChg chg="mod">
          <ac:chgData name="Libuše Podzemská, Ing" userId="S::podzemska@sossusice.cz::b71e04d6-0f8c-4377-8788-29f7cca4519e" providerId="AD" clId="Web-{B6C0E397-60D3-A408-CA6A-A3FF53E49853}" dt="2021-11-29T19:09:31.956" v="385" actId="14100"/>
          <ac:spMkLst>
            <pc:docMk/>
            <pc:sldMk cId="1030843765" sldId="277"/>
            <ac:spMk id="2" creationId="{00000000-0000-0000-0000-000000000000}"/>
          </ac:spMkLst>
        </pc:spChg>
        <pc:spChg chg="mod">
          <ac:chgData name="Libuše Podzemská, Ing" userId="S::podzemska@sossusice.cz::b71e04d6-0f8c-4377-8788-29f7cca4519e" providerId="AD" clId="Web-{B6C0E397-60D3-A408-CA6A-A3FF53E49853}" dt="2021-11-29T19:10:48.942" v="409" actId="20577"/>
          <ac:spMkLst>
            <pc:docMk/>
            <pc:sldMk cId="1030843765" sldId="277"/>
            <ac:spMk id="3" creationId="{00000000-0000-0000-0000-000000000000}"/>
          </ac:spMkLst>
        </pc:spChg>
        <pc:picChg chg="mod">
          <ac:chgData name="Libuše Podzemská, Ing" userId="S::podzemska@sossusice.cz::b71e04d6-0f8c-4377-8788-29f7cca4519e" providerId="AD" clId="Web-{B6C0E397-60D3-A408-CA6A-A3FF53E49853}" dt="2021-11-29T19:09:55.426" v="390" actId="14100"/>
          <ac:picMkLst>
            <pc:docMk/>
            <pc:sldMk cId="1030843765" sldId="277"/>
            <ac:picMk id="3074" creationId="{00000000-0000-0000-0000-000000000000}"/>
          </ac:picMkLst>
        </pc:picChg>
      </pc:sldChg>
      <pc:sldChg chg="modSp addAnim modAnim">
        <pc:chgData name="Libuše Podzemská, Ing" userId="S::podzemska@sossusice.cz::b71e04d6-0f8c-4377-8788-29f7cca4519e" providerId="AD" clId="Web-{B6C0E397-60D3-A408-CA6A-A3FF53E49853}" dt="2021-11-29T19:18:58.296" v="509" actId="1076"/>
        <pc:sldMkLst>
          <pc:docMk/>
          <pc:sldMk cId="3986261702" sldId="278"/>
        </pc:sldMkLst>
        <pc:spChg chg="mod">
          <ac:chgData name="Libuše Podzemská, Ing" userId="S::podzemska@sossusice.cz::b71e04d6-0f8c-4377-8788-29f7cca4519e" providerId="AD" clId="Web-{B6C0E397-60D3-A408-CA6A-A3FF53E49853}" dt="2021-11-29T19:11:26.912" v="413" actId="14100"/>
          <ac:spMkLst>
            <pc:docMk/>
            <pc:sldMk cId="3986261702" sldId="278"/>
            <ac:spMk id="2" creationId="{00000000-0000-0000-0000-000000000000}"/>
          </ac:spMkLst>
        </pc:spChg>
        <pc:spChg chg="mod">
          <ac:chgData name="Libuše Podzemská, Ing" userId="S::podzemska@sossusice.cz::b71e04d6-0f8c-4377-8788-29f7cca4519e" providerId="AD" clId="Web-{B6C0E397-60D3-A408-CA6A-A3FF53E49853}" dt="2021-11-29T19:18:40.702" v="503" actId="14100"/>
          <ac:spMkLst>
            <pc:docMk/>
            <pc:sldMk cId="3986261702" sldId="278"/>
            <ac:spMk id="3" creationId="{00000000-0000-0000-0000-000000000000}"/>
          </ac:spMkLst>
        </pc:spChg>
        <pc:picChg chg="mod">
          <ac:chgData name="Libuše Podzemská, Ing" userId="S::podzemska@sossusice.cz::b71e04d6-0f8c-4377-8788-29f7cca4519e" providerId="AD" clId="Web-{B6C0E397-60D3-A408-CA6A-A3FF53E49853}" dt="2021-11-29T19:18:58.296" v="509" actId="1076"/>
          <ac:picMkLst>
            <pc:docMk/>
            <pc:sldMk cId="3986261702" sldId="278"/>
            <ac:picMk id="3082" creationId="{00000000-0000-0000-0000-000000000000}"/>
          </ac:picMkLst>
        </pc:picChg>
      </pc:sldChg>
      <pc:sldChg chg="modSp addAnim modAnim">
        <pc:chgData name="Libuše Podzemská, Ing" userId="S::podzemska@sossusice.cz::b71e04d6-0f8c-4377-8788-29f7cca4519e" providerId="AD" clId="Web-{B6C0E397-60D3-A408-CA6A-A3FF53E49853}" dt="2021-11-29T19:19:12.859" v="516"/>
        <pc:sldMkLst>
          <pc:docMk/>
          <pc:sldMk cId="1643874969" sldId="279"/>
        </pc:sldMkLst>
        <pc:spChg chg="mod">
          <ac:chgData name="Libuše Podzemská, Ing" userId="S::podzemska@sossusice.cz::b71e04d6-0f8c-4377-8788-29f7cca4519e" providerId="AD" clId="Web-{B6C0E397-60D3-A408-CA6A-A3FF53E49853}" dt="2021-11-29T19:14:19.665" v="450" actId="20577"/>
          <ac:spMkLst>
            <pc:docMk/>
            <pc:sldMk cId="1643874969" sldId="279"/>
            <ac:spMk id="2" creationId="{00000000-0000-0000-0000-000000000000}"/>
          </ac:spMkLst>
        </pc:spChg>
        <pc:spChg chg="mod">
          <ac:chgData name="Libuše Podzemská, Ing" userId="S::podzemska@sossusice.cz::b71e04d6-0f8c-4377-8788-29f7cca4519e" providerId="AD" clId="Web-{B6C0E397-60D3-A408-CA6A-A3FF53E49853}" dt="2021-11-29T19:14:06.962" v="448" actId="14100"/>
          <ac:spMkLst>
            <pc:docMk/>
            <pc:sldMk cId="1643874969" sldId="279"/>
            <ac:spMk id="3" creationId="{00000000-0000-0000-0000-000000000000}"/>
          </ac:spMkLst>
        </pc:spChg>
        <pc:picChg chg="mod">
          <ac:chgData name="Libuše Podzemská, Ing" userId="S::podzemska@sossusice.cz::b71e04d6-0f8c-4377-8788-29f7cca4519e" providerId="AD" clId="Web-{B6C0E397-60D3-A408-CA6A-A3FF53E49853}" dt="2021-11-29T19:13:55.899" v="446" actId="14100"/>
          <ac:picMkLst>
            <pc:docMk/>
            <pc:sldMk cId="1643874969" sldId="279"/>
            <ac:picMk id="5" creationId="{00000000-0000-0000-0000-000000000000}"/>
          </ac:picMkLst>
        </pc:picChg>
        <pc:picChg chg="mod">
          <ac:chgData name="Libuše Podzemská, Ing" userId="S::podzemska@sossusice.cz::b71e04d6-0f8c-4377-8788-29f7cca4519e" providerId="AD" clId="Web-{B6C0E397-60D3-A408-CA6A-A3FF53E49853}" dt="2021-11-29T19:14:02.837" v="447" actId="1076"/>
          <ac:picMkLst>
            <pc:docMk/>
            <pc:sldMk cId="1643874969" sldId="279"/>
            <ac:picMk id="6146" creationId="{00000000-0000-0000-0000-000000000000}"/>
          </ac:picMkLst>
        </pc:picChg>
      </pc:sldChg>
      <pc:sldChg chg="modSp addAnim modAnim">
        <pc:chgData name="Libuše Podzemská, Ing" userId="S::podzemska@sossusice.cz::b71e04d6-0f8c-4377-8788-29f7cca4519e" providerId="AD" clId="Web-{B6C0E397-60D3-A408-CA6A-A3FF53E49853}" dt="2021-11-29T19:17:57.888" v="490"/>
        <pc:sldMkLst>
          <pc:docMk/>
          <pc:sldMk cId="1026679204" sldId="280"/>
        </pc:sldMkLst>
        <pc:spChg chg="mod">
          <ac:chgData name="Libuše Podzemská, Ing" userId="S::podzemska@sossusice.cz::b71e04d6-0f8c-4377-8788-29f7cca4519e" providerId="AD" clId="Web-{B6C0E397-60D3-A408-CA6A-A3FF53E49853}" dt="2021-11-29T19:08:04.080" v="370" actId="14100"/>
          <ac:spMkLst>
            <pc:docMk/>
            <pc:sldMk cId="1026679204" sldId="280"/>
            <ac:spMk id="2" creationId="{00000000-0000-0000-0000-000000000000}"/>
          </ac:spMkLst>
        </pc:spChg>
        <pc:spChg chg="mod">
          <ac:chgData name="Libuše Podzemská, Ing" userId="S::podzemska@sossusice.cz::b71e04d6-0f8c-4377-8788-29f7cca4519e" providerId="AD" clId="Web-{B6C0E397-60D3-A408-CA6A-A3FF53E49853}" dt="2021-11-29T19:08:59.393" v="380" actId="14100"/>
          <ac:spMkLst>
            <pc:docMk/>
            <pc:sldMk cId="1026679204" sldId="280"/>
            <ac:spMk id="3" creationId="{00000000-0000-0000-0000-000000000000}"/>
          </ac:spMkLst>
        </pc:spChg>
        <pc:picChg chg="mod">
          <ac:chgData name="Libuše Podzemská, Ing" userId="S::podzemska@sossusice.cz::b71e04d6-0f8c-4377-8788-29f7cca4519e" providerId="AD" clId="Web-{B6C0E397-60D3-A408-CA6A-A3FF53E49853}" dt="2021-11-29T19:09:17.222" v="383" actId="1076"/>
          <ac:picMkLst>
            <pc:docMk/>
            <pc:sldMk cId="1026679204" sldId="280"/>
            <ac:picMk id="6" creationId="{00000000-0000-0000-0000-000000000000}"/>
          </ac:picMkLst>
        </pc:picChg>
        <pc:picChg chg="mod">
          <ac:chgData name="Libuše Podzemská, Ing" userId="S::podzemska@sossusice.cz::b71e04d6-0f8c-4377-8788-29f7cca4519e" providerId="AD" clId="Web-{B6C0E397-60D3-A408-CA6A-A3FF53E49853}" dt="2021-11-29T19:09:22.269" v="384" actId="1076"/>
          <ac:picMkLst>
            <pc:docMk/>
            <pc:sldMk cId="1026679204" sldId="280"/>
            <ac:picMk id="5122" creationId="{00000000-0000-0000-0000-000000000000}"/>
          </ac:picMkLst>
        </pc:picChg>
      </pc:sldChg>
      <pc:sldChg chg="del">
        <pc:chgData name="Libuše Podzemská, Ing" userId="S::podzemska@sossusice.cz::b71e04d6-0f8c-4377-8788-29f7cca4519e" providerId="AD" clId="Web-{B6C0E397-60D3-A408-CA6A-A3FF53E49853}" dt="2021-11-29T17:19:13.396" v="2"/>
        <pc:sldMkLst>
          <pc:docMk/>
          <pc:sldMk cId="1385722105" sldId="281"/>
        </pc:sldMkLst>
      </pc:sldChg>
      <pc:sldChg chg="del">
        <pc:chgData name="Libuše Podzemská, Ing" userId="S::podzemska@sossusice.cz::b71e04d6-0f8c-4377-8788-29f7cca4519e" providerId="AD" clId="Web-{B6C0E397-60D3-A408-CA6A-A3FF53E49853}" dt="2021-11-29T17:19:14.052" v="3"/>
        <pc:sldMkLst>
          <pc:docMk/>
          <pc:sldMk cId="3943470629" sldId="282"/>
        </pc:sldMkLst>
      </pc:sldChg>
      <pc:sldChg chg="del">
        <pc:chgData name="Libuše Podzemská, Ing" userId="S::podzemska@sossusice.cz::b71e04d6-0f8c-4377-8788-29f7cca4519e" providerId="AD" clId="Web-{B6C0E397-60D3-A408-CA6A-A3FF53E49853}" dt="2021-11-29T17:19:14.880" v="4"/>
        <pc:sldMkLst>
          <pc:docMk/>
          <pc:sldMk cId="787382669" sldId="283"/>
        </pc:sldMkLst>
      </pc:sldChg>
      <pc:sldChg chg="del">
        <pc:chgData name="Libuše Podzemská, Ing" userId="S::podzemska@sossusice.cz::b71e04d6-0f8c-4377-8788-29f7cca4519e" providerId="AD" clId="Web-{B6C0E397-60D3-A408-CA6A-A3FF53E49853}" dt="2021-11-29T17:19:16.177" v="5"/>
        <pc:sldMkLst>
          <pc:docMk/>
          <pc:sldMk cId="1893165903" sldId="284"/>
        </pc:sldMkLst>
      </pc:sldChg>
      <pc:sldChg chg="modSp addAnim modAnim">
        <pc:chgData name="Libuše Podzemská, Ing" userId="S::podzemska@sossusice.cz::b71e04d6-0f8c-4377-8788-29f7cca4519e" providerId="AD" clId="Web-{B6C0E397-60D3-A408-CA6A-A3FF53E49853}" dt="2021-11-29T19:18:22.780" v="500"/>
        <pc:sldMkLst>
          <pc:docMk/>
          <pc:sldMk cId="1030843765" sldId="285"/>
        </pc:sldMkLst>
        <pc:spChg chg="mod">
          <ac:chgData name="Libuše Podzemská, Ing" userId="S::podzemska@sossusice.cz::b71e04d6-0f8c-4377-8788-29f7cca4519e" providerId="AD" clId="Web-{B6C0E397-60D3-A408-CA6A-A3FF53E49853}" dt="2021-11-29T19:11:08.599" v="412" actId="14100"/>
          <ac:spMkLst>
            <pc:docMk/>
            <pc:sldMk cId="1030843765" sldId="285"/>
            <ac:spMk id="3" creationId="{00000000-0000-0000-0000-000000000000}"/>
          </ac:spMkLst>
        </pc:spChg>
        <pc:picChg chg="mod">
          <ac:chgData name="Libuše Podzemská, Ing" userId="S::podzemska@sossusice.cz::b71e04d6-0f8c-4377-8788-29f7cca4519e" providerId="AD" clId="Web-{B6C0E397-60D3-A408-CA6A-A3FF53E49853}" dt="2021-11-29T19:11:04.083" v="411" actId="1076"/>
          <ac:picMkLst>
            <pc:docMk/>
            <pc:sldMk cId="1030843765" sldId="285"/>
            <ac:picMk id="5" creationId="{00000000-0000-0000-0000-000000000000}"/>
          </ac:picMkLst>
        </pc:picChg>
      </pc:sldChg>
      <pc:sldChg chg="del">
        <pc:chgData name="Libuše Podzemská, Ing" userId="S::podzemska@sossusice.cz::b71e04d6-0f8c-4377-8788-29f7cca4519e" providerId="AD" clId="Web-{B6C0E397-60D3-A408-CA6A-A3FF53E49853}" dt="2021-11-29T17:19:25.896" v="11"/>
        <pc:sldMkLst>
          <pc:docMk/>
          <pc:sldMk cId="428555079" sldId="286"/>
        </pc:sldMkLst>
      </pc:sldChg>
      <pc:sldChg chg="add del replId">
        <pc:chgData name="Libuše Podzemská, Ing" userId="S::podzemska@sossusice.cz::b71e04d6-0f8c-4377-8788-29f7cca4519e" providerId="AD" clId="Web-{B6C0E397-60D3-A408-CA6A-A3FF53E49853}" dt="2021-11-29T17:28:16.443" v="38"/>
        <pc:sldMkLst>
          <pc:docMk/>
          <pc:sldMk cId="440148121" sldId="286"/>
        </pc:sldMkLst>
      </pc:sldChg>
      <pc:sldChg chg="del">
        <pc:chgData name="Libuše Podzemská, Ing" userId="S::podzemska@sossusice.cz::b71e04d6-0f8c-4377-8788-29f7cca4519e" providerId="AD" clId="Web-{B6C0E397-60D3-A408-CA6A-A3FF53E49853}" dt="2021-11-29T17:19:25.240" v="10"/>
        <pc:sldMkLst>
          <pc:docMk/>
          <pc:sldMk cId="428555079" sldId="287"/>
        </pc:sldMkLst>
      </pc:sldChg>
      <pc:sldChg chg="del">
        <pc:chgData name="Libuše Podzemská, Ing" userId="S::podzemska@sossusice.cz::b71e04d6-0f8c-4377-8788-29f7cca4519e" providerId="AD" clId="Web-{B6C0E397-60D3-A408-CA6A-A3FF53E49853}" dt="2021-11-29T17:19:27.834" v="12"/>
        <pc:sldMkLst>
          <pc:docMk/>
          <pc:sldMk cId="428555079" sldId="288"/>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2/2/2022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BD0D3-1A50-4B19-867F-0217B169CDB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6F4AB6-7FDF-4E80-A5F6-5FEDB72D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D8F4234-7272-409E-85D8-D99418767199}"/>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3ADAA085-CA66-469A-8EF5-3E652F22E3AF}"/>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440F0E7B-5BE3-4788-9A9B-C8ACAD7E33C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62229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B1A8DB-633E-44F6-A673-4E28BADB1CD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DF18B6E-2BE3-42AF-9054-7C5B2C4FCE11}"/>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589E45C-FD5D-4743-96A4-8B299B7FE8B2}"/>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EEDAC669-05C2-453C-A849-0B15891A19CD}"/>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44C9C4B6-A65E-45A7-9292-3B219ECFD98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0859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D6DC2-6221-4F2E-87D7-0BDBEF799E1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C3853954-9672-434C-929D-FF671D7979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56D8DAF0-C5C9-421C-A6EE-D5E455994DC6}"/>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FF072299-8896-4993-816E-C71461FE7D8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254B52FE-A57B-4317-8660-6ED298DA9BB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25828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55F03-0B45-466A-8BCF-477BAECCC38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92AD239-0E0C-441D-AAC2-56DA6FB6A72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42818FB-855D-482B-B5BD-316B15755F8E}"/>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0E9D3C5-8F18-4117-984E-C25296EB545E}"/>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6" name="Zástupný symbol pro zápatí 5">
            <a:extLst>
              <a:ext uri="{FF2B5EF4-FFF2-40B4-BE49-F238E27FC236}">
                <a16:creationId xmlns:a16="http://schemas.microsoft.com/office/drawing/2014/main" id="{CE81E238-D101-45A7-9FB4-33075AF2A021}"/>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7F7846D0-2678-4864-A27A-8B85A68228E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53651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1C9AA-75EE-4BEE-897E-BE7A23C70DD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B83832F-C5EB-4331-8717-364C1F7E3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A24DC53-48AF-4A3C-8225-212346252B86}"/>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DE9DDE4-96EA-4E9B-BDBF-9337DD0D8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3221E424-4065-4333-878F-F28F035A5D7A}"/>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D167021-C672-4757-9A28-FED27E2D37FE}"/>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8" name="Zástupný symbol pro zápatí 7">
            <a:extLst>
              <a:ext uri="{FF2B5EF4-FFF2-40B4-BE49-F238E27FC236}">
                <a16:creationId xmlns:a16="http://schemas.microsoft.com/office/drawing/2014/main" id="{190BBE23-DA33-467A-A33E-F7350BD5FB0B}"/>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A52ADCB1-5177-4F76-AA20-24B016C414B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822989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2CC9DB-9B59-465E-B7B1-CB4DD7D8EB5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CFB46D6-E44D-4CD1-8E7B-B8825E4E5B01}"/>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4" name="Zástupný symbol pro zápatí 3">
            <a:extLst>
              <a:ext uri="{FF2B5EF4-FFF2-40B4-BE49-F238E27FC236}">
                <a16:creationId xmlns:a16="http://schemas.microsoft.com/office/drawing/2014/main" id="{174A9898-F635-4FA1-8022-4FE3449F7E0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9B65382-9BBF-4823-AC3F-71EBD0F5FF8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4763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CBDF127-3AD7-42CB-B82B-0C8A15923BAA}"/>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3" name="Zástupný symbol pro zápatí 2">
            <a:extLst>
              <a:ext uri="{FF2B5EF4-FFF2-40B4-BE49-F238E27FC236}">
                <a16:creationId xmlns:a16="http://schemas.microsoft.com/office/drawing/2014/main" id="{66A4CCDE-B7C0-4729-AC27-AD99DD15916C}"/>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666B0490-0C69-4D4F-A83D-962D74CD3EB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72853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17739-A77F-4ED7-9CB1-F8D2ECE7662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DBDEA509-D174-42CA-9465-0D48D6B78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E69FDFB1-26A4-4D13-9B80-EEF03E204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EE47E79-FFCF-4772-A5A8-B77848F0F513}"/>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6" name="Zástupný symbol pro zápatí 5">
            <a:extLst>
              <a:ext uri="{FF2B5EF4-FFF2-40B4-BE49-F238E27FC236}">
                <a16:creationId xmlns:a16="http://schemas.microsoft.com/office/drawing/2014/main" id="{42EC9EB5-5DF6-4638-A95A-C7F47159B30B}"/>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59FFBE79-9CBE-47A0-A59D-5DCFD3E328C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58189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CF3EF-6B8C-49CD-A897-7E24CB4950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8A29E50-98E5-4EF9-8E07-D3BE6D027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C4908112-0B30-450C-A050-16DF5B0D3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3220447-4940-4004-B19B-A06879E9FE87}"/>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6" name="Zástupný symbol pro zápatí 5">
            <a:extLst>
              <a:ext uri="{FF2B5EF4-FFF2-40B4-BE49-F238E27FC236}">
                <a16:creationId xmlns:a16="http://schemas.microsoft.com/office/drawing/2014/main" id="{41EDA2ED-36E4-47F3-B6F2-6F6F21DE119E}"/>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A56F81F2-7050-4E6F-AC7E-BC426CD160E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54234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D813F-7222-48C9-987B-518EB4EE418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4E1EBD5-A51B-4F73-B133-DE5ED9994F1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07F023-1AF5-4F77-9097-E70C8542785B}"/>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D7CF2205-E44C-4A27-BB4D-87A2D60E87B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838645F-45B1-48A2-BD54-5961B548FBD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34833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31F8994-1D9A-43DF-A97F-2DB657EAA12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1F13CDA-90B5-4B14-AD93-E8D31ADEC5FB}"/>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6654EB-ABF1-4C70-B855-AC74D6182034}"/>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C406E8E4-F2AF-43F9-8727-FDCA662E75C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BBB937CE-D0FC-45F2-947E-6706A018C22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16932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0" y="3073397"/>
            <a:ext cx="4878391" cy="271780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3073397"/>
            <a:ext cx="4875210" cy="271780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AEBD6B1-D33F-46D4-8D09-23E0F83A2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0E0E75AD-B08E-449A-879E-3B468494E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38AD25-9BAC-4CE7-B8CB-0CB6FF321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AA37D095-914E-47F3-84CD-54D158B4E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6CAF4966-701C-480F-BA99-615EC99D6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53576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4137" y="521472"/>
            <a:ext cx="11051177" cy="2744242"/>
          </a:xfrm>
        </p:spPr>
        <p:txBody>
          <a:bodyPr>
            <a:normAutofit fontScale="90000"/>
          </a:bodyPr>
          <a:lstStyle/>
          <a:p>
            <a:r>
              <a:rPr lang="cs-CZ" sz="2700" dirty="0"/>
              <a:t>Číslo projektu / </a:t>
            </a:r>
            <a:r>
              <a:rPr lang="de-DE" sz="2700" dirty="0"/>
              <a:t>Projektnummer</a:t>
            </a:r>
            <a:r>
              <a:rPr lang="cs-CZ" sz="2700" dirty="0"/>
              <a:t>:  320</a:t>
            </a:r>
            <a:br>
              <a:rPr lang="cs-CZ" sz="2700" dirty="0"/>
            </a:br>
            <a:r>
              <a:rPr lang="cs-CZ" sz="2700" dirty="0"/>
              <a:t>Název projektu: Udržitelnost a ochrana životního prostředí ve škole, </a:t>
            </a:r>
            <a:br>
              <a:rPr lang="cs-CZ" sz="2700" dirty="0"/>
            </a:br>
            <a:r>
              <a:rPr lang="cs-CZ" sz="2700" dirty="0"/>
              <a:t>v práci a ve společnosti.</a:t>
            </a:r>
            <a:br>
              <a:rPr lang="cs-CZ" sz="2700" dirty="0"/>
            </a:br>
            <a:r>
              <a:rPr lang="de-DE" sz="2700" dirty="0"/>
              <a:t>Projektname: Nachhaltigkeit und Umweltschutz in Schule, Beruf und Gesellschaft.</a:t>
            </a:r>
            <a:r>
              <a:rPr lang="cs-CZ" dirty="0"/>
              <a:t/>
            </a:r>
            <a:br>
              <a:rPr lang="cs-CZ" dirty="0"/>
            </a:br>
            <a:endParaRPr lang="cs-CZ" dirty="0"/>
          </a:p>
        </p:txBody>
      </p:sp>
      <p:sp>
        <p:nvSpPr>
          <p:cNvPr id="3" name="Podnadpis 2"/>
          <p:cNvSpPr>
            <a:spLocks noGrp="1"/>
          </p:cNvSpPr>
          <p:nvPr>
            <p:ph type="subTitle" idx="1"/>
          </p:nvPr>
        </p:nvSpPr>
        <p:spPr>
          <a:xfrm>
            <a:off x="1524000" y="4223656"/>
            <a:ext cx="9144000" cy="1934257"/>
          </a:xfrm>
        </p:spPr>
        <p:txBody>
          <a:bodyPr>
            <a:normAutofit/>
          </a:bodyPr>
          <a:lstStyle/>
          <a:p>
            <a:r>
              <a:rPr lang="cs-CZ" sz="4000" dirty="0"/>
              <a:t>Bezpečná karta v online </a:t>
            </a:r>
            <a:r>
              <a:rPr lang="cs-CZ" sz="4000" dirty="0" smtClean="0"/>
              <a:t>prostředí</a:t>
            </a:r>
          </a:p>
          <a:p>
            <a:r>
              <a:rPr lang="cs-CZ" sz="4000" dirty="0"/>
              <a:t> </a:t>
            </a:r>
            <a:r>
              <a:rPr lang="cs-CZ" sz="4000" dirty="0" err="1"/>
              <a:t>Sichere</a:t>
            </a:r>
            <a:r>
              <a:rPr lang="cs-CZ" sz="4000" dirty="0"/>
              <a:t> </a:t>
            </a:r>
            <a:r>
              <a:rPr lang="cs-CZ" sz="4000" dirty="0" err="1"/>
              <a:t>Karte</a:t>
            </a:r>
            <a:r>
              <a:rPr lang="cs-CZ" sz="4000" dirty="0"/>
              <a:t> in Online-</a:t>
            </a:r>
            <a:r>
              <a:rPr lang="cs-CZ" sz="4000" dirty="0" err="1"/>
              <a:t>Umgebung</a:t>
            </a:r>
            <a:endParaRPr lang="cs-CZ" sz="4000" dirty="0"/>
          </a:p>
        </p:txBody>
      </p:sp>
      <p:pic>
        <p:nvPicPr>
          <p:cNvPr id="4" name="Obrázek 3" descr="C:\Users\hlavacovam\Desktop\Logo ke kontrole 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3897630" y="2679110"/>
            <a:ext cx="4396740" cy="855345"/>
          </a:xfrm>
          <a:prstGeom prst="rect">
            <a:avLst/>
          </a:prstGeom>
          <a:noFill/>
          <a:ln>
            <a:noFill/>
          </a:ln>
        </p:spPr>
      </p:pic>
    </p:spTree>
    <p:extLst>
      <p:ext uri="{BB962C8B-B14F-4D97-AF65-F5344CB8AC3E}">
        <p14:creationId xmlns:p14="http://schemas.microsoft.com/office/powerpoint/2010/main" val="32403037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53741"/>
          </a:xfrm>
        </p:spPr>
        <p:txBody>
          <a:bodyPr>
            <a:normAutofit fontScale="90000"/>
          </a:bodyPr>
          <a:lstStyle/>
          <a:p>
            <a:r>
              <a:rPr lang="de-DE" dirty="0"/>
              <a:t>Wählen Sie sichere Passwörter und PIN-Codes</a:t>
            </a:r>
            <a:endParaRPr lang="cs-CZ" dirty="0"/>
          </a:p>
        </p:txBody>
      </p:sp>
      <p:sp>
        <p:nvSpPr>
          <p:cNvPr id="3" name="Zástupný symbol pro obsah 2"/>
          <p:cNvSpPr>
            <a:spLocks noGrp="1"/>
          </p:cNvSpPr>
          <p:nvPr>
            <p:ph sz="half" idx="1"/>
          </p:nvPr>
        </p:nvSpPr>
        <p:spPr>
          <a:xfrm>
            <a:off x="1141410" y="1636169"/>
            <a:ext cx="10175217" cy="4850356"/>
          </a:xfrm>
        </p:spPr>
        <p:txBody>
          <a:bodyPr>
            <a:normAutofit lnSpcReduction="10000"/>
          </a:bodyPr>
          <a:lstStyle/>
          <a:p>
            <a:r>
              <a:rPr lang="de-DE" dirty="0"/>
              <a:t>Wählen Sie ein Passwort, das Sie nicht in anderen Apps oder Konten verwenden, um sich bei der mobilen App oder dem Finanzmanager anzumelden. Die Sicherheit Ihres Passworts ist bei uns vollständig gewährleistet, aber wir können nicht das gleiche Sicherheitsniveau bei anderen Unternehmen oder Diensten garantieren. Dasselbe gilt für den PIN-Code Ihrer Karten. Verwenden Sie nicht das Geburtsjahr oder -datum oder eine Kombination aus 1111 oder 1234 und dergleichen. Es ist am sichersten, Ihre Passwörter und PINs mindestens einmal im Jahr zu ändern. Geben Sie Passwörter, Codes oder PINs auf Ihrer Karte niemals an Dritte weiter. Wir werden Sie niemals nach diesen Informationen fragen. </a:t>
            </a:r>
            <a:r>
              <a:rPr lang="de-DE" dirty="0" err="1"/>
              <a:t>Více</a:t>
            </a:r>
            <a:r>
              <a:rPr lang="de-DE" dirty="0"/>
              <a:t> o </a:t>
            </a:r>
            <a:r>
              <a:rPr lang="de-DE" dirty="0" err="1"/>
              <a:t>zdrojovém</a:t>
            </a:r>
            <a:r>
              <a:rPr lang="de-DE" dirty="0"/>
              <a:t> </a:t>
            </a:r>
            <a:r>
              <a:rPr lang="de-DE" dirty="0" err="1"/>
              <a:t>textuPro</a:t>
            </a:r>
            <a:r>
              <a:rPr lang="de-DE" dirty="0"/>
              <a:t> </a:t>
            </a:r>
            <a:r>
              <a:rPr lang="de-DE" dirty="0" err="1"/>
              <a:t>další</a:t>
            </a:r>
            <a:r>
              <a:rPr lang="de-DE" dirty="0"/>
              <a:t> </a:t>
            </a:r>
            <a:r>
              <a:rPr lang="de-DE" dirty="0" err="1"/>
              <a:t>informace</a:t>
            </a:r>
            <a:r>
              <a:rPr lang="de-DE" dirty="0"/>
              <a:t> o </a:t>
            </a:r>
            <a:r>
              <a:rPr lang="de-DE" dirty="0" err="1"/>
              <a:t>překladu</a:t>
            </a:r>
            <a:r>
              <a:rPr lang="de-DE" dirty="0"/>
              <a:t> je </a:t>
            </a:r>
            <a:r>
              <a:rPr lang="de-DE" dirty="0" err="1"/>
              <a:t>potřeba</a:t>
            </a:r>
            <a:r>
              <a:rPr lang="de-DE" dirty="0"/>
              <a:t> </a:t>
            </a:r>
            <a:r>
              <a:rPr lang="de-DE" dirty="0" err="1"/>
              <a:t>zdrojový</a:t>
            </a:r>
            <a:r>
              <a:rPr lang="de-DE" dirty="0"/>
              <a:t> </a:t>
            </a:r>
            <a:r>
              <a:rPr lang="de-DE" dirty="0" err="1"/>
              <a:t>textOdeslat</a:t>
            </a:r>
            <a:r>
              <a:rPr lang="de-DE" dirty="0"/>
              <a:t> </a:t>
            </a:r>
            <a:r>
              <a:rPr lang="de-DE" dirty="0" err="1"/>
              <a:t>zpětnou</a:t>
            </a:r>
            <a:r>
              <a:rPr lang="de-DE" dirty="0"/>
              <a:t> </a:t>
            </a:r>
            <a:r>
              <a:rPr lang="de-DE" dirty="0" err="1"/>
              <a:t>vazbuPostranní</a:t>
            </a:r>
            <a:r>
              <a:rPr lang="de-DE" dirty="0"/>
              <a:t> </a:t>
            </a:r>
            <a:r>
              <a:rPr lang="de-DE" dirty="0" err="1"/>
              <a:t>panely</a:t>
            </a:r>
            <a:endParaRPr lang="cs-CZ" dirty="0"/>
          </a:p>
        </p:txBody>
      </p:sp>
      <p:sp>
        <p:nvSpPr>
          <p:cNvPr id="4" name="Zástupný symbol pro obsah 3"/>
          <p:cNvSpPr>
            <a:spLocks noGrp="1"/>
          </p:cNvSpPr>
          <p:nvPr>
            <p:ph sz="half" idx="2"/>
          </p:nvPr>
        </p:nvSpPr>
        <p:spPr/>
        <p:txBody>
          <a:bodyPr>
            <a:normAutofit lnSpcReduction="10000"/>
          </a:bodyPr>
          <a:lstStyle/>
          <a:p>
            <a:endParaRPr lang="cs-CZ"/>
          </a:p>
        </p:txBody>
      </p:sp>
    </p:spTree>
    <p:extLst>
      <p:ext uri="{BB962C8B-B14F-4D97-AF65-F5344CB8AC3E}">
        <p14:creationId xmlns:p14="http://schemas.microsoft.com/office/powerpoint/2010/main" val="33945397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97985"/>
          </a:xfrm>
        </p:spPr>
        <p:txBody>
          <a:bodyPr/>
          <a:lstStyle/>
          <a:p>
            <a:r>
              <a:rPr lang="cs-CZ" dirty="0" smtClean="0"/>
              <a:t>Na </a:t>
            </a:r>
            <a:r>
              <a:rPr lang="cs-CZ" dirty="0"/>
              <a:t>internetu plaťte bezpečně</a:t>
            </a:r>
          </a:p>
        </p:txBody>
      </p:sp>
      <p:sp>
        <p:nvSpPr>
          <p:cNvPr id="3" name="Zástupný symbol pro obsah 2"/>
          <p:cNvSpPr>
            <a:spLocks noGrp="1"/>
          </p:cNvSpPr>
          <p:nvPr>
            <p:ph sz="half" idx="1"/>
          </p:nvPr>
        </p:nvSpPr>
        <p:spPr>
          <a:xfrm>
            <a:off x="1141410" y="1664047"/>
            <a:ext cx="5528876" cy="4777640"/>
          </a:xfrm>
        </p:spPr>
        <p:txBody>
          <a:bodyPr>
            <a:normAutofit lnSpcReduction="10000"/>
          </a:bodyPr>
          <a:lstStyle/>
          <a:p>
            <a:r>
              <a:rPr lang="cs-CZ" dirty="0"/>
              <a:t>Buďte opatrní. Nikdy neplaťte na stránkách, které nejsou zabezpečené ikonou zámku a protokolem https:// v řádku webové adresy. Nikdy nereagujte ani na nabídky výher zdarma, případně za podezřele nízkou </a:t>
            </a:r>
            <a:r>
              <a:rPr lang="cs-CZ" dirty="0" smtClean="0"/>
              <a:t>cenu.  Tyto </a:t>
            </a:r>
            <a:r>
              <a:rPr lang="cs-CZ" dirty="0"/>
              <a:t>odkazy vás přesměrují na podvodné stránky, které mají za cíl získat údaje z vaší karty. Než na nějakém e-</a:t>
            </a:r>
            <a:r>
              <a:rPr lang="cs-CZ" dirty="0" err="1"/>
              <a:t>shopu</a:t>
            </a:r>
            <a:r>
              <a:rPr lang="cs-CZ" dirty="0"/>
              <a:t> zaplatíte, ujistěte se, že se nejedná o podvodného obchodníka. </a:t>
            </a:r>
          </a:p>
        </p:txBody>
      </p:sp>
      <p:pic>
        <p:nvPicPr>
          <p:cNvPr id="5" name="Picture 5">
            <a:extLst>
              <a:ext uri="{FF2B5EF4-FFF2-40B4-BE49-F238E27FC236}">
                <a16:creationId xmlns:a16="http://schemas.microsoft.com/office/drawing/2014/main" id="{155E1DC1-F1AE-4E4D-BA5E-86D42F8D653B}"/>
              </a:ext>
            </a:extLst>
          </p:cNvPr>
          <p:cNvPicPr>
            <a:picLocks noGrp="1" noChangeAspect="1"/>
          </p:cNvPicPr>
          <p:nvPr>
            <p:ph sz="half" idx="2"/>
          </p:nvPr>
        </p:nvPicPr>
        <p:blipFill>
          <a:blip r:embed="rId2"/>
          <a:stretch>
            <a:fillRect/>
          </a:stretch>
        </p:blipFill>
        <p:spPr>
          <a:xfrm>
            <a:off x="7352370" y="2357893"/>
            <a:ext cx="4029577" cy="2442095"/>
          </a:xfrm>
        </p:spPr>
      </p:pic>
    </p:spTree>
    <p:extLst>
      <p:ext uri="{BB962C8B-B14F-4D97-AF65-F5344CB8AC3E}">
        <p14:creationId xmlns:p14="http://schemas.microsoft.com/office/powerpoint/2010/main" val="34681104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97985"/>
          </a:xfrm>
        </p:spPr>
        <p:txBody>
          <a:bodyPr/>
          <a:lstStyle/>
          <a:p>
            <a:r>
              <a:rPr lang="cs-CZ" dirty="0" err="1" smtClean="0"/>
              <a:t>Sicher</a:t>
            </a:r>
            <a:r>
              <a:rPr lang="cs-CZ" dirty="0" smtClean="0"/>
              <a:t> </a:t>
            </a:r>
            <a:r>
              <a:rPr lang="cs-CZ" dirty="0"/>
              <a:t>online </a:t>
            </a:r>
            <a:r>
              <a:rPr lang="cs-CZ" dirty="0" err="1"/>
              <a:t>bezahlen</a:t>
            </a:r>
            <a:endParaRPr lang="cs-CZ" dirty="0"/>
          </a:p>
        </p:txBody>
      </p:sp>
      <p:sp>
        <p:nvSpPr>
          <p:cNvPr id="3" name="Zástupný symbol pro obsah 2"/>
          <p:cNvSpPr>
            <a:spLocks noGrp="1"/>
          </p:cNvSpPr>
          <p:nvPr>
            <p:ph sz="half" idx="1"/>
          </p:nvPr>
        </p:nvSpPr>
        <p:spPr>
          <a:xfrm>
            <a:off x="1141410" y="1664047"/>
            <a:ext cx="5528876" cy="4777640"/>
          </a:xfrm>
        </p:spPr>
        <p:txBody>
          <a:bodyPr>
            <a:normAutofit fontScale="92500"/>
          </a:bodyPr>
          <a:lstStyle/>
          <a:p>
            <a:r>
              <a:rPr lang="de-DE" dirty="0"/>
              <a:t>Vorsichtig sein. Bezahlen Sie niemals auf Websites, die nicht mit einem Schlosssymbol und https:// in der Webadressleiste gesichert sind. Reagieren Sie niemals auf kostenlose Preisangebote oder auf einen verdächtig niedrigen Preis. Diese Links führen Sie zu betrügerischen Websites, die versuchen, Informationen von Ihrer Karte zu erhalten. Bevor Sie in einem E-Shop bezahlen, vergewissern Sie sich, dass es sich nicht um einen betrügerischen Händler handelt.</a:t>
            </a:r>
            <a:endParaRPr lang="cs-CZ" dirty="0"/>
          </a:p>
        </p:txBody>
      </p:sp>
      <p:pic>
        <p:nvPicPr>
          <p:cNvPr id="5" name="Picture 5">
            <a:extLst>
              <a:ext uri="{FF2B5EF4-FFF2-40B4-BE49-F238E27FC236}">
                <a16:creationId xmlns:a16="http://schemas.microsoft.com/office/drawing/2014/main" id="{155E1DC1-F1AE-4E4D-BA5E-86D42F8D653B}"/>
              </a:ext>
            </a:extLst>
          </p:cNvPr>
          <p:cNvPicPr>
            <a:picLocks noGrp="1" noChangeAspect="1"/>
          </p:cNvPicPr>
          <p:nvPr>
            <p:ph sz="half" idx="2"/>
          </p:nvPr>
        </p:nvPicPr>
        <p:blipFill>
          <a:blip r:embed="rId2"/>
          <a:stretch>
            <a:fillRect/>
          </a:stretch>
        </p:blipFill>
        <p:spPr>
          <a:xfrm>
            <a:off x="7352370" y="2357893"/>
            <a:ext cx="4029577" cy="2442095"/>
          </a:xfrm>
        </p:spPr>
      </p:pic>
    </p:spTree>
    <p:extLst>
      <p:ext uri="{BB962C8B-B14F-4D97-AF65-F5344CB8AC3E}">
        <p14:creationId xmlns:p14="http://schemas.microsoft.com/office/powerpoint/2010/main" val="5664570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07278"/>
          </a:xfrm>
        </p:spPr>
        <p:txBody>
          <a:bodyPr/>
          <a:lstStyle/>
          <a:p>
            <a:r>
              <a:rPr lang="cs-CZ" dirty="0" smtClean="0"/>
              <a:t>Neotevírejte </a:t>
            </a:r>
            <a:r>
              <a:rPr lang="cs-CZ" dirty="0"/>
              <a:t>podezřelé e-maily a SMS</a:t>
            </a:r>
          </a:p>
        </p:txBody>
      </p:sp>
      <p:sp>
        <p:nvSpPr>
          <p:cNvPr id="3" name="Zástupný symbol pro obsah 2"/>
          <p:cNvSpPr>
            <a:spLocks noGrp="1"/>
          </p:cNvSpPr>
          <p:nvPr>
            <p:ph sz="half" idx="1"/>
          </p:nvPr>
        </p:nvSpPr>
        <p:spPr>
          <a:xfrm>
            <a:off x="1141410" y="1682633"/>
            <a:ext cx="10323901" cy="4108567"/>
          </a:xfrm>
        </p:spPr>
        <p:txBody>
          <a:bodyPr>
            <a:normAutofit/>
          </a:bodyPr>
          <a:lstStyle/>
          <a:p>
            <a:r>
              <a:rPr lang="cs-CZ" dirty="0"/>
              <a:t>Neotevírejte e-maily od podezřelých odesílatelů, které neznáte. Upozorní vás například neznalost odesílatele, překlepy či pravopisné chyby nebo cokoliv, co vyžaduje zadání vašich údajů do webové stránky, kterou neznáte. V žádném případě neotevírejte přílohy u těchto e-mailů, v drtivé většině obsahují viry. Neklikejte na odkazy ani nevolejte na čísla v těchto e-mailech. Riskovali byste zneužití údajů nebo vysokou sazbu za volání. Nikdy nereagujte ani na e-maily od přepravních služeb nebo pošty, pokud jste si nic neobjednali. </a:t>
            </a:r>
          </a:p>
        </p:txBody>
      </p:sp>
    </p:spTree>
    <p:extLst>
      <p:ext uri="{BB962C8B-B14F-4D97-AF65-F5344CB8AC3E}">
        <p14:creationId xmlns:p14="http://schemas.microsoft.com/office/powerpoint/2010/main" val="16477641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07278"/>
          </a:xfrm>
        </p:spPr>
        <p:txBody>
          <a:bodyPr>
            <a:normAutofit fontScale="90000"/>
          </a:bodyPr>
          <a:lstStyle/>
          <a:p>
            <a:r>
              <a:rPr lang="de-DE" dirty="0"/>
              <a:t>Öffnen Sie keine verdächtigen E-Mails und SMS</a:t>
            </a:r>
            <a:endParaRPr lang="cs-CZ" dirty="0"/>
          </a:p>
        </p:txBody>
      </p:sp>
      <p:sp>
        <p:nvSpPr>
          <p:cNvPr id="3" name="Zástupný symbol pro obsah 2"/>
          <p:cNvSpPr>
            <a:spLocks noGrp="1"/>
          </p:cNvSpPr>
          <p:nvPr>
            <p:ph sz="half" idx="1"/>
          </p:nvPr>
        </p:nvSpPr>
        <p:spPr>
          <a:xfrm>
            <a:off x="1141410" y="1682633"/>
            <a:ext cx="10323901" cy="4589580"/>
          </a:xfrm>
        </p:spPr>
        <p:txBody>
          <a:bodyPr>
            <a:normAutofit/>
          </a:bodyPr>
          <a:lstStyle/>
          <a:p>
            <a:r>
              <a:rPr lang="de-DE" dirty="0"/>
              <a:t>Öffnen Sie keine E-Mails von verdächtigen Absendern, die Sie nicht kennen. Sie werden Sie beispielsweise auf die Unwissenheit des Absenders, auf Tipp- oder Rechtschreibfehler oder auf irgendetwas aufmerksam machen, bei dem Sie Ihre Informationen auf einer Ihnen unbekannten Website eingeben müssen. Öffnen Sie auf keinen Fall Anhänge dieser E-Mails, die allermeisten enthalten Viren. Klicken Sie in diesen E-Mails nicht auf Links oder Rufnummern. Sie riskieren Datenmissbrauch oder eine hohe Gesprächsrate. Reagieren Sie niemals auf E-Mails von Versand- oder Postdiensten, es sei denn, Sie haben etwas bestellt.</a:t>
            </a:r>
            <a:endParaRPr lang="cs-CZ" dirty="0"/>
          </a:p>
        </p:txBody>
      </p:sp>
    </p:spTree>
    <p:extLst>
      <p:ext uri="{BB962C8B-B14F-4D97-AF65-F5344CB8AC3E}">
        <p14:creationId xmlns:p14="http://schemas.microsoft.com/office/powerpoint/2010/main" val="15124972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9388" y="618518"/>
            <a:ext cx="9748023" cy="1134741"/>
          </a:xfrm>
        </p:spPr>
        <p:txBody>
          <a:bodyPr/>
          <a:lstStyle/>
          <a:p>
            <a:r>
              <a:rPr lang="cs-CZ" dirty="0" smtClean="0"/>
              <a:t>Pravidelně </a:t>
            </a:r>
            <a:r>
              <a:rPr lang="cs-CZ" dirty="0"/>
              <a:t>aktualizujte programy </a:t>
            </a:r>
            <a:br>
              <a:rPr lang="cs-CZ" dirty="0"/>
            </a:br>
            <a:r>
              <a:rPr lang="cs-CZ" dirty="0"/>
              <a:t>na počítači i mobilním zařízení</a:t>
            </a:r>
          </a:p>
        </p:txBody>
      </p:sp>
      <p:sp>
        <p:nvSpPr>
          <p:cNvPr id="3" name="Zástupný symbol pro obsah 2"/>
          <p:cNvSpPr>
            <a:spLocks noGrp="1"/>
          </p:cNvSpPr>
          <p:nvPr>
            <p:ph sz="half" idx="1"/>
          </p:nvPr>
        </p:nvSpPr>
        <p:spPr>
          <a:xfrm>
            <a:off x="1141410" y="1989291"/>
            <a:ext cx="10286729" cy="4601079"/>
          </a:xfrm>
        </p:spPr>
        <p:txBody>
          <a:bodyPr vert="horz" lIns="91440" tIns="45720" rIns="91440" bIns="45720" rtlCol="0" anchor="t">
            <a:normAutofit/>
          </a:bodyPr>
          <a:lstStyle/>
          <a:p>
            <a:r>
              <a:rPr lang="cs-CZ" dirty="0"/>
              <a:t>Důležitý je především operační systém a antivirový program na počítači, tabletu </a:t>
            </a:r>
            <a:br>
              <a:rPr lang="cs-CZ" dirty="0"/>
            </a:br>
            <a:r>
              <a:rPr lang="cs-CZ" dirty="0"/>
              <a:t>i telefonu. </a:t>
            </a:r>
            <a:endParaRPr lang="cs-CZ" dirty="0" smtClean="0"/>
          </a:p>
          <a:p>
            <a:r>
              <a:rPr lang="cs-CZ" dirty="0" smtClean="0"/>
              <a:t>Do </a:t>
            </a:r>
            <a:r>
              <a:rPr lang="cs-CZ" dirty="0"/>
              <a:t>mobilní aplikace nebo Správce financí se, pokud možno, nepřihlašujte z veřejných počítačů </a:t>
            </a:r>
            <a:r>
              <a:rPr lang="cs-CZ" dirty="0" smtClean="0"/>
              <a:t>a </a:t>
            </a:r>
            <a:r>
              <a:rPr lang="cs-CZ" dirty="0"/>
              <a:t>veřejných sítí, například v internetové kavárně. </a:t>
            </a:r>
            <a:endParaRPr lang="cs-CZ" dirty="0" smtClean="0"/>
          </a:p>
          <a:p>
            <a:r>
              <a:rPr lang="cs-CZ" dirty="0" smtClean="0"/>
              <a:t>Pro </a:t>
            </a:r>
            <a:r>
              <a:rPr lang="cs-CZ" dirty="0"/>
              <a:t>platby ze svého zařízení nevyužívejte připojení k veřejné Wi-Fi síti. Pravidelně aktualizujte mobilní platební aplikaci. </a:t>
            </a:r>
            <a:endParaRPr lang="cs-CZ" dirty="0" smtClean="0"/>
          </a:p>
          <a:p>
            <a:r>
              <a:rPr lang="cs-CZ" dirty="0" smtClean="0"/>
              <a:t>Nestahujte </a:t>
            </a:r>
            <a:r>
              <a:rPr lang="cs-CZ" dirty="0"/>
              <a:t>neznámé soubory a nenavštěvujte stránky se škodlivým obsahem. </a:t>
            </a:r>
          </a:p>
        </p:txBody>
      </p:sp>
      <p:pic>
        <p:nvPicPr>
          <p:cNvPr id="5" name="Picture 5">
            <a:extLst>
              <a:ext uri="{FF2B5EF4-FFF2-40B4-BE49-F238E27FC236}">
                <a16:creationId xmlns:a16="http://schemas.microsoft.com/office/drawing/2014/main" id="{A6F2E768-E0CF-460D-B660-6F95469E7D08}"/>
              </a:ext>
            </a:extLst>
          </p:cNvPr>
          <p:cNvPicPr>
            <a:picLocks noGrp="1" noChangeAspect="1"/>
          </p:cNvPicPr>
          <p:nvPr>
            <p:ph sz="half" idx="2"/>
          </p:nvPr>
        </p:nvPicPr>
        <p:blipFill>
          <a:blip r:embed="rId2"/>
          <a:stretch>
            <a:fillRect/>
          </a:stretch>
        </p:blipFill>
        <p:spPr>
          <a:xfrm>
            <a:off x="9566376" y="381655"/>
            <a:ext cx="1543737" cy="1413691"/>
          </a:xfrm>
        </p:spPr>
      </p:pic>
    </p:spTree>
    <p:extLst>
      <p:ext uri="{BB962C8B-B14F-4D97-AF65-F5344CB8AC3E}">
        <p14:creationId xmlns:p14="http://schemas.microsoft.com/office/powerpoint/2010/main" val="1597521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9388" y="618518"/>
            <a:ext cx="9748023" cy="1134741"/>
          </a:xfrm>
        </p:spPr>
        <p:txBody>
          <a:bodyPr/>
          <a:lstStyle/>
          <a:p>
            <a:r>
              <a:rPr lang="de-DE" dirty="0"/>
              <a:t>Aktualisieren Sie regelmäßig Programme auf Ihrem Computer und Mobilgerät</a:t>
            </a:r>
            <a:endParaRPr lang="cs-CZ" dirty="0"/>
          </a:p>
        </p:txBody>
      </p:sp>
      <p:sp>
        <p:nvSpPr>
          <p:cNvPr id="3" name="Zástupný symbol pro obsah 2"/>
          <p:cNvSpPr>
            <a:spLocks noGrp="1"/>
          </p:cNvSpPr>
          <p:nvPr>
            <p:ph sz="half" idx="1"/>
          </p:nvPr>
        </p:nvSpPr>
        <p:spPr>
          <a:xfrm>
            <a:off x="1141410" y="1989291"/>
            <a:ext cx="10286729" cy="4601079"/>
          </a:xfrm>
        </p:spPr>
        <p:txBody>
          <a:bodyPr vert="horz" lIns="91440" tIns="45720" rIns="91440" bIns="45720" rtlCol="0" anchor="t">
            <a:normAutofit/>
          </a:bodyPr>
          <a:lstStyle/>
          <a:p>
            <a:r>
              <a:rPr lang="de-DE" dirty="0"/>
              <a:t>Besonders wichtig sind das Betriebssystem und das Antivirenprogramm auf Computer, Tablet und Telefon</a:t>
            </a:r>
            <a:r>
              <a:rPr lang="de-DE" dirty="0" smtClean="0"/>
              <a:t>.</a:t>
            </a:r>
            <a:endParaRPr lang="cs-CZ" dirty="0" smtClean="0"/>
          </a:p>
          <a:p>
            <a:r>
              <a:rPr lang="de-DE" dirty="0" smtClean="0"/>
              <a:t>Melden </a:t>
            </a:r>
            <a:r>
              <a:rPr lang="de-DE" dirty="0"/>
              <a:t>Sie sich nach Möglichkeit nicht von öffentlichen Computern und öffentlichen Netzwerken, wie z. B. einem Internetcafé, bei der mobilen Anwendung oder dem Finanzmanager an</a:t>
            </a:r>
            <a:r>
              <a:rPr lang="de-DE" dirty="0" smtClean="0"/>
              <a:t>.</a:t>
            </a:r>
            <a:endParaRPr lang="cs-CZ" dirty="0" smtClean="0"/>
          </a:p>
          <a:p>
            <a:r>
              <a:rPr lang="de-DE" dirty="0" smtClean="0"/>
              <a:t>Verwenden </a:t>
            </a:r>
            <a:r>
              <a:rPr lang="de-DE" dirty="0"/>
              <a:t>Sie keine öffentliche WLAN-Verbindung für Zahlungen von Ihrem Gerät. Aktualisieren Sie Ihre mobile Zahlungsanwendung regelmäßig</a:t>
            </a:r>
            <a:r>
              <a:rPr lang="de-DE" dirty="0" smtClean="0"/>
              <a:t>.</a:t>
            </a:r>
            <a:endParaRPr lang="cs-CZ" dirty="0" smtClean="0"/>
          </a:p>
          <a:p>
            <a:r>
              <a:rPr lang="de-DE" dirty="0" smtClean="0"/>
              <a:t>Laden </a:t>
            </a:r>
            <a:r>
              <a:rPr lang="de-DE" dirty="0"/>
              <a:t>Sie keine unbekannten Dateien herunter und besuchen Sie keine Websites mit bösartigen Inhalten.</a:t>
            </a:r>
            <a:endParaRPr lang="cs-CZ" dirty="0"/>
          </a:p>
        </p:txBody>
      </p:sp>
      <p:pic>
        <p:nvPicPr>
          <p:cNvPr id="5" name="Picture 5">
            <a:extLst>
              <a:ext uri="{FF2B5EF4-FFF2-40B4-BE49-F238E27FC236}">
                <a16:creationId xmlns:a16="http://schemas.microsoft.com/office/drawing/2014/main" id="{A6F2E768-E0CF-460D-B660-6F95469E7D08}"/>
              </a:ext>
            </a:extLst>
          </p:cNvPr>
          <p:cNvPicPr>
            <a:picLocks noGrp="1" noChangeAspect="1"/>
          </p:cNvPicPr>
          <p:nvPr>
            <p:ph sz="half" idx="2"/>
          </p:nvPr>
        </p:nvPicPr>
        <p:blipFill>
          <a:blip r:embed="rId2"/>
          <a:stretch>
            <a:fillRect/>
          </a:stretch>
        </p:blipFill>
        <p:spPr>
          <a:xfrm>
            <a:off x="10380763" y="479042"/>
            <a:ext cx="1543737" cy="1413691"/>
          </a:xfrm>
        </p:spPr>
      </p:pic>
    </p:spTree>
    <p:extLst>
      <p:ext uri="{BB962C8B-B14F-4D97-AF65-F5344CB8AC3E}">
        <p14:creationId xmlns:p14="http://schemas.microsoft.com/office/powerpoint/2010/main" val="23825267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995351"/>
          </a:xfrm>
        </p:spPr>
        <p:txBody>
          <a:bodyPr>
            <a:normAutofit fontScale="90000"/>
          </a:bodyPr>
          <a:lstStyle/>
          <a:p>
            <a:r>
              <a:rPr lang="cs-CZ" dirty="0" smtClean="0"/>
              <a:t>Plaťte </a:t>
            </a:r>
            <a:r>
              <a:rPr lang="cs-CZ" dirty="0"/>
              <a:t>rychle a bezpečně prostřednictvím karty v mobilu</a:t>
            </a:r>
          </a:p>
        </p:txBody>
      </p:sp>
      <p:sp>
        <p:nvSpPr>
          <p:cNvPr id="3" name="Zástupný symbol pro obsah 2"/>
          <p:cNvSpPr>
            <a:spLocks noGrp="1"/>
          </p:cNvSpPr>
          <p:nvPr>
            <p:ph sz="half" idx="1"/>
          </p:nvPr>
        </p:nvSpPr>
        <p:spPr>
          <a:xfrm>
            <a:off x="1141410" y="2333121"/>
            <a:ext cx="7378121" cy="2844762"/>
          </a:xfrm>
        </p:spPr>
        <p:txBody>
          <a:bodyPr vert="horz" lIns="91440" tIns="45720" rIns="91440" bIns="45720" rtlCol="0" anchor="t">
            <a:normAutofit/>
          </a:bodyPr>
          <a:lstStyle/>
          <a:p>
            <a:r>
              <a:rPr lang="cs-CZ" dirty="0"/>
              <a:t>Používejte platební kartu v mobilním zařízení a plaťte své nákupy pohodlně mobilem nebo chytrými hodinkami. Jednoduše pak nakoupíte v obchodech i na vybraných </a:t>
            </a:r>
            <a:br>
              <a:rPr lang="cs-CZ" dirty="0"/>
            </a:br>
            <a:r>
              <a:rPr lang="cs-CZ" dirty="0"/>
              <a:t>e-shopech nebo vyberete hotovost z bankomatu s možností bezkontaktního výběru. Díky potvrzování transakcí je to mimořádně bezpečné. </a:t>
            </a:r>
            <a:endParaRPr lang="en-US"/>
          </a:p>
          <a:p>
            <a:endParaRPr lang="cs-CZ"/>
          </a:p>
        </p:txBody>
      </p:sp>
      <p:pic>
        <p:nvPicPr>
          <p:cNvPr id="5" name="Picture 5">
            <a:extLst>
              <a:ext uri="{FF2B5EF4-FFF2-40B4-BE49-F238E27FC236}">
                <a16:creationId xmlns:a16="http://schemas.microsoft.com/office/drawing/2014/main" id="{CC0C470B-AE6B-44C2-BCBB-DBDD9C305A2B}"/>
              </a:ext>
            </a:extLst>
          </p:cNvPr>
          <p:cNvPicPr>
            <a:picLocks noChangeAspect="1"/>
          </p:cNvPicPr>
          <p:nvPr/>
        </p:nvPicPr>
        <p:blipFill>
          <a:blip r:embed="rId2"/>
          <a:stretch>
            <a:fillRect/>
          </a:stretch>
        </p:blipFill>
        <p:spPr>
          <a:xfrm>
            <a:off x="8967207" y="2485445"/>
            <a:ext cx="2305050" cy="2314575"/>
          </a:xfrm>
          <a:prstGeom prst="rect">
            <a:avLst/>
          </a:prstGeom>
        </p:spPr>
      </p:pic>
    </p:spTree>
    <p:extLst>
      <p:ext uri="{BB962C8B-B14F-4D97-AF65-F5344CB8AC3E}">
        <p14:creationId xmlns:p14="http://schemas.microsoft.com/office/powerpoint/2010/main" val="2416247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995351"/>
          </a:xfrm>
        </p:spPr>
        <p:txBody>
          <a:bodyPr>
            <a:normAutofit fontScale="90000"/>
          </a:bodyPr>
          <a:lstStyle/>
          <a:p>
            <a:r>
              <a:rPr lang="de-DE" dirty="0"/>
              <a:t>Bezahlen Sie schnell und sicher mit Ihrer Handykarte</a:t>
            </a:r>
            <a:endParaRPr lang="cs-CZ" dirty="0"/>
          </a:p>
        </p:txBody>
      </p:sp>
      <p:sp>
        <p:nvSpPr>
          <p:cNvPr id="3" name="Zástupný symbol pro obsah 2"/>
          <p:cNvSpPr>
            <a:spLocks noGrp="1"/>
          </p:cNvSpPr>
          <p:nvPr>
            <p:ph sz="half" idx="1"/>
          </p:nvPr>
        </p:nvSpPr>
        <p:spPr>
          <a:xfrm>
            <a:off x="1141410" y="2333121"/>
            <a:ext cx="7378121" cy="3710492"/>
          </a:xfrm>
        </p:spPr>
        <p:txBody>
          <a:bodyPr vert="horz" lIns="91440" tIns="45720" rIns="91440" bIns="45720" rtlCol="0" anchor="t">
            <a:normAutofit/>
          </a:bodyPr>
          <a:lstStyle/>
          <a:p>
            <a:r>
              <a:rPr lang="de-DE" dirty="0" smtClean="0"/>
              <a:t>Nutzen </a:t>
            </a:r>
            <a:r>
              <a:rPr lang="de-DE" dirty="0"/>
              <a:t>Sie eine Kreditkarte auf Ihrem Mobilgerät und bezahlen Sie Ihre Einkäufe bequem mit Ihrem Handy oder Ihrer Smartwatch. Sie können dann einfach in Geschäften und ausgewählten E-Shops einkaufen oder Bargeld an einem Geldautomaten mit der Option des kontaktlosen Abhebens abheben. Dank Transaktionsbestätigung ist es extrem sicher. </a:t>
            </a:r>
          </a:p>
          <a:p>
            <a:endParaRPr lang="cs-CZ" dirty="0"/>
          </a:p>
        </p:txBody>
      </p:sp>
      <p:pic>
        <p:nvPicPr>
          <p:cNvPr id="5" name="Picture 5">
            <a:extLst>
              <a:ext uri="{FF2B5EF4-FFF2-40B4-BE49-F238E27FC236}">
                <a16:creationId xmlns:a16="http://schemas.microsoft.com/office/drawing/2014/main" id="{CC0C470B-AE6B-44C2-BCBB-DBDD9C305A2B}"/>
              </a:ext>
            </a:extLst>
          </p:cNvPr>
          <p:cNvPicPr>
            <a:picLocks noChangeAspect="1"/>
          </p:cNvPicPr>
          <p:nvPr/>
        </p:nvPicPr>
        <p:blipFill>
          <a:blip r:embed="rId2"/>
          <a:stretch>
            <a:fillRect/>
          </a:stretch>
        </p:blipFill>
        <p:spPr>
          <a:xfrm>
            <a:off x="8967207" y="2485445"/>
            <a:ext cx="2305050" cy="2314575"/>
          </a:xfrm>
          <a:prstGeom prst="rect">
            <a:avLst/>
          </a:prstGeom>
        </p:spPr>
      </p:pic>
    </p:spTree>
    <p:extLst>
      <p:ext uri="{BB962C8B-B14F-4D97-AF65-F5344CB8AC3E}">
        <p14:creationId xmlns:p14="http://schemas.microsoft.com/office/powerpoint/2010/main" val="16794942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07278"/>
          </a:xfrm>
        </p:spPr>
        <p:txBody>
          <a:bodyPr/>
          <a:lstStyle/>
          <a:p>
            <a:r>
              <a:rPr lang="cs-CZ" dirty="0" smtClean="0"/>
              <a:t>Peníze </a:t>
            </a:r>
            <a:r>
              <a:rPr lang="cs-CZ" dirty="0"/>
              <a:t>na vaší </a:t>
            </a:r>
            <a:r>
              <a:rPr lang="cs-CZ" dirty="0" smtClean="0"/>
              <a:t>kartě</a:t>
            </a:r>
            <a:endParaRPr lang="cs-CZ" dirty="0"/>
          </a:p>
        </p:txBody>
      </p:sp>
      <p:sp>
        <p:nvSpPr>
          <p:cNvPr id="3" name="Zástupný symbol pro obsah 2"/>
          <p:cNvSpPr>
            <a:spLocks noGrp="1"/>
          </p:cNvSpPr>
          <p:nvPr>
            <p:ph sz="half" idx="1"/>
          </p:nvPr>
        </p:nvSpPr>
        <p:spPr>
          <a:xfrm>
            <a:off x="1141410" y="1756974"/>
            <a:ext cx="10286730" cy="4907738"/>
          </a:xfrm>
        </p:spPr>
        <p:txBody>
          <a:bodyPr vert="horz" lIns="91440" tIns="45720" rIns="91440" bIns="45720" rtlCol="0" anchor="t">
            <a:normAutofit/>
          </a:bodyPr>
          <a:lstStyle/>
          <a:p>
            <a:r>
              <a:rPr lang="cs-CZ" dirty="0"/>
              <a:t>Platební karty mají zabezpečení 3DSecure. </a:t>
            </a:r>
            <a:endParaRPr lang="cs-CZ" dirty="0" smtClean="0"/>
          </a:p>
          <a:p>
            <a:r>
              <a:rPr lang="cs-CZ" dirty="0" smtClean="0"/>
              <a:t>V </a:t>
            </a:r>
            <a:r>
              <a:rPr lang="cs-CZ" dirty="0"/>
              <a:t>souladu se směrnicí Evropského parlamentu a Rady EU o platebních službách na vnitřním trhu (PSD2) jsou navíc veškeré platby na internetu u obchodníků z EU zabezpečené tzv. silným ověřením. </a:t>
            </a:r>
            <a:endParaRPr lang="cs-CZ" dirty="0" smtClean="0"/>
          </a:p>
          <a:p>
            <a:endParaRPr lang="cs-CZ" dirty="0"/>
          </a:p>
          <a:p>
            <a:r>
              <a:rPr lang="cs-CZ" dirty="0" smtClean="0"/>
              <a:t>TIP</a:t>
            </a:r>
            <a:r>
              <a:rPr lang="cs-CZ" dirty="0"/>
              <a:t>: platby na internetu u obchodníků z EU bezpečně a nejpohodlněji potvrdíte v mobilní aplikaci.</a:t>
            </a:r>
          </a:p>
        </p:txBody>
      </p:sp>
    </p:spTree>
    <p:extLst>
      <p:ext uri="{BB962C8B-B14F-4D97-AF65-F5344CB8AC3E}">
        <p14:creationId xmlns:p14="http://schemas.microsoft.com/office/powerpoint/2010/main" val="9435572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A3172-81BF-4EED-9F05-8A2F61AE17E1}"/>
              </a:ext>
            </a:extLst>
          </p:cNvPr>
          <p:cNvSpPr>
            <a:spLocks noGrp="1"/>
          </p:cNvSpPr>
          <p:nvPr>
            <p:ph type="ctrTitle"/>
          </p:nvPr>
        </p:nvSpPr>
        <p:spPr>
          <a:xfrm>
            <a:off x="771525" y="1122363"/>
            <a:ext cx="10944225" cy="2387600"/>
          </a:xfrm>
        </p:spPr>
        <p:txBody>
          <a:bodyPr>
            <a:normAutofit/>
          </a:bodyPr>
          <a:lstStyle/>
          <a:p>
            <a:pPr algn="ctr"/>
            <a:r>
              <a:rPr lang="cs-CZ" dirty="0"/>
              <a:t>Bezpečná karta v online </a:t>
            </a:r>
            <a:r>
              <a:rPr lang="cs-CZ" dirty="0"/>
              <a:t>prostředí</a:t>
            </a:r>
            <a:br>
              <a:rPr lang="cs-CZ" dirty="0"/>
            </a:br>
            <a:r>
              <a:rPr lang="cs-CZ" dirty="0" err="1"/>
              <a:t>Sichere</a:t>
            </a:r>
            <a:r>
              <a:rPr lang="cs-CZ" dirty="0"/>
              <a:t> </a:t>
            </a:r>
            <a:r>
              <a:rPr lang="cs-CZ" dirty="0" err="1"/>
              <a:t>Karte</a:t>
            </a:r>
            <a:r>
              <a:rPr lang="cs-CZ" dirty="0"/>
              <a:t> in Online-</a:t>
            </a:r>
            <a:r>
              <a:rPr lang="cs-CZ" dirty="0" err="1"/>
              <a:t>Umgebung</a:t>
            </a:r>
            <a:endParaRPr lang="en-US" dirty="0"/>
          </a:p>
        </p:txBody>
      </p:sp>
      <p:sp>
        <p:nvSpPr>
          <p:cNvPr id="3" name="Podnadpis 2">
            <a:extLst>
              <a:ext uri="{FF2B5EF4-FFF2-40B4-BE49-F238E27FC236}">
                <a16:creationId xmlns:a16="http://schemas.microsoft.com/office/drawing/2014/main" id="{F4F0A309-0856-4776-A58E-E5DD11B80D67}"/>
              </a:ext>
            </a:extLst>
          </p:cNvPr>
          <p:cNvSpPr>
            <a:spLocks noGrp="1"/>
          </p:cNvSpPr>
          <p:nvPr>
            <p:ph type="subTitle" idx="1"/>
          </p:nvPr>
        </p:nvSpPr>
        <p:spPr>
          <a:xfrm>
            <a:off x="1943100" y="3509962"/>
            <a:ext cx="9772650" cy="3348037"/>
          </a:xfrm>
        </p:spPr>
        <p:txBody>
          <a:bodyPr vert="horz" lIns="91440" tIns="45720" rIns="91440" bIns="45720" rtlCol="0" anchor="t">
            <a:normAutofit fontScale="47500" lnSpcReduction="20000"/>
          </a:bodyPr>
          <a:lstStyle/>
          <a:p>
            <a:endParaRPr lang="cs-CZ" sz="4400" dirty="0" smtClean="0"/>
          </a:p>
          <a:p>
            <a:r>
              <a:rPr lang="cs-CZ" sz="4400" dirty="0" smtClean="0"/>
              <a:t>Nejlepší </a:t>
            </a:r>
            <a:r>
              <a:rPr lang="cs-CZ" sz="4400" dirty="0"/>
              <a:t>ochranou před podvodnými praktikami je zvýšená obezřetnost, rozpoznání podvodných zpráv a jejich ignorování</a:t>
            </a:r>
            <a:r>
              <a:rPr lang="cs-CZ" sz="4400" dirty="0" smtClean="0"/>
              <a:t>.</a:t>
            </a:r>
          </a:p>
          <a:p>
            <a:endParaRPr lang="cs-CZ" sz="4400" dirty="0"/>
          </a:p>
          <a:p>
            <a:r>
              <a:rPr lang="de-DE" sz="4400" dirty="0"/>
              <a:t>Der beste Schutz vor betrügerischen Praktiken ist erhöhte Vorsicht, das Erkennen betrügerischer Nachrichten und deren Ignorieren.</a:t>
            </a:r>
            <a:endParaRPr lang="cs-CZ" sz="4400" dirty="0"/>
          </a:p>
          <a:p>
            <a:endParaRPr lang="cs-CZ" sz="2400" dirty="0"/>
          </a:p>
          <a:p>
            <a:r>
              <a:rPr lang="cs-CZ" sz="2400" dirty="0"/>
              <a:t>                                                                            </a:t>
            </a:r>
          </a:p>
          <a:p>
            <a:r>
              <a:rPr lang="cs-CZ" sz="2400" dirty="0"/>
              <a:t>                                                                            </a:t>
            </a:r>
          </a:p>
          <a:p>
            <a:endParaRPr lang="cs-CZ" sz="2400" dirty="0"/>
          </a:p>
        </p:txBody>
      </p:sp>
    </p:spTree>
    <p:extLst>
      <p:ext uri="{BB962C8B-B14F-4D97-AF65-F5344CB8AC3E}">
        <p14:creationId xmlns:p14="http://schemas.microsoft.com/office/powerpoint/2010/main" val="25166708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07278"/>
          </a:xfrm>
        </p:spPr>
        <p:txBody>
          <a:bodyPr/>
          <a:lstStyle/>
          <a:p>
            <a:r>
              <a:rPr lang="cs-CZ" dirty="0" err="1"/>
              <a:t>Geld</a:t>
            </a:r>
            <a:r>
              <a:rPr lang="cs-CZ" dirty="0"/>
              <a:t> </a:t>
            </a:r>
            <a:r>
              <a:rPr lang="cs-CZ" dirty="0" err="1"/>
              <a:t>auf</a:t>
            </a:r>
            <a:r>
              <a:rPr lang="cs-CZ" dirty="0"/>
              <a:t> </a:t>
            </a:r>
            <a:r>
              <a:rPr lang="cs-CZ" dirty="0" err="1"/>
              <a:t>Ihrer</a:t>
            </a:r>
            <a:r>
              <a:rPr lang="cs-CZ" dirty="0"/>
              <a:t> </a:t>
            </a:r>
            <a:r>
              <a:rPr lang="cs-CZ" dirty="0" err="1"/>
              <a:t>Karte</a:t>
            </a:r>
            <a:endParaRPr lang="cs-CZ" dirty="0"/>
          </a:p>
        </p:txBody>
      </p:sp>
      <p:sp>
        <p:nvSpPr>
          <p:cNvPr id="3" name="Zástupný symbol pro obsah 2"/>
          <p:cNvSpPr>
            <a:spLocks noGrp="1"/>
          </p:cNvSpPr>
          <p:nvPr>
            <p:ph sz="half" idx="1"/>
          </p:nvPr>
        </p:nvSpPr>
        <p:spPr>
          <a:xfrm>
            <a:off x="1141410" y="1756974"/>
            <a:ext cx="10286730" cy="4907738"/>
          </a:xfrm>
        </p:spPr>
        <p:txBody>
          <a:bodyPr vert="horz" lIns="91440" tIns="45720" rIns="91440" bIns="45720" rtlCol="0" anchor="t">
            <a:normAutofit/>
          </a:bodyPr>
          <a:lstStyle/>
          <a:p>
            <a:r>
              <a:rPr lang="de-DE" dirty="0"/>
              <a:t>Zahlungskarten haben 3DSecure-Sicherheit</a:t>
            </a:r>
            <a:r>
              <a:rPr lang="de-DE" dirty="0" smtClean="0"/>
              <a:t>.</a:t>
            </a:r>
            <a:endParaRPr lang="cs-CZ" dirty="0" smtClean="0"/>
          </a:p>
          <a:p>
            <a:r>
              <a:rPr lang="de-DE" dirty="0" smtClean="0"/>
              <a:t>Darüber </a:t>
            </a:r>
            <a:r>
              <a:rPr lang="de-DE" dirty="0"/>
              <a:t>hinaus werden gemäß der Richtlinie des Europäischen Parlaments und des Rates der EU über Zahlungsdienste im Binnenmarkt (PSD2) alle Zahlungen im Internet bei EU-Händlern durch eine sogenannte starke Verifizierung abgesichert</a:t>
            </a:r>
            <a:r>
              <a:rPr lang="de-DE" dirty="0" smtClean="0"/>
              <a:t>.</a:t>
            </a:r>
            <a:endParaRPr lang="cs-CZ" dirty="0" smtClean="0"/>
          </a:p>
          <a:p>
            <a:endParaRPr lang="cs-CZ" dirty="0"/>
          </a:p>
          <a:p>
            <a:r>
              <a:rPr lang="de-DE" dirty="0" smtClean="0"/>
              <a:t>TIPP</a:t>
            </a:r>
            <a:r>
              <a:rPr lang="de-DE" dirty="0"/>
              <a:t>: Zahlungen im Internet bei EU-Händlern bestätigen Sie sicher und am bequemsten in der mobilen Anwendung.</a:t>
            </a:r>
            <a:endParaRPr lang="cs-CZ" dirty="0"/>
          </a:p>
        </p:txBody>
      </p:sp>
    </p:spTree>
    <p:extLst>
      <p:ext uri="{BB962C8B-B14F-4D97-AF65-F5344CB8AC3E}">
        <p14:creationId xmlns:p14="http://schemas.microsoft.com/office/powerpoint/2010/main" val="31056389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97985"/>
          </a:xfrm>
        </p:spPr>
        <p:txBody>
          <a:bodyPr>
            <a:normAutofit/>
          </a:bodyPr>
          <a:lstStyle/>
          <a:p>
            <a:r>
              <a:rPr lang="cs-CZ" dirty="0" smtClean="0"/>
              <a:t>Kontrolujte </a:t>
            </a:r>
            <a:r>
              <a:rPr lang="cs-CZ" dirty="0"/>
              <a:t>si své výdaje na kartě</a:t>
            </a:r>
          </a:p>
        </p:txBody>
      </p:sp>
      <p:sp>
        <p:nvSpPr>
          <p:cNvPr id="3" name="Zástupný symbol pro obsah 2"/>
          <p:cNvSpPr>
            <a:spLocks noGrp="1"/>
          </p:cNvSpPr>
          <p:nvPr>
            <p:ph sz="half" idx="1"/>
          </p:nvPr>
        </p:nvSpPr>
        <p:spPr>
          <a:xfrm>
            <a:off x="1141410" y="1682633"/>
            <a:ext cx="10193803" cy="4108567"/>
          </a:xfrm>
        </p:spPr>
        <p:txBody>
          <a:bodyPr vert="horz" lIns="91440" tIns="45720" rIns="91440" bIns="45720" rtlCol="0" anchor="t">
            <a:normAutofit/>
          </a:bodyPr>
          <a:lstStyle/>
          <a:p>
            <a:r>
              <a:rPr lang="cs-CZ" dirty="0" err="1"/>
              <a:t>Vpřehledu</a:t>
            </a:r>
            <a:r>
              <a:rPr lang="cs-CZ" dirty="0"/>
              <a:t> transakcí na kartě v mobilní aplikaci nebo ve Správci financí si pravidelně kontrolujte transakce uskutečněné na účtech. </a:t>
            </a:r>
            <a:endParaRPr lang="en-US"/>
          </a:p>
          <a:p>
            <a:r>
              <a:rPr lang="cs-CZ" dirty="0"/>
              <a:t>Pokud jakákoliv z nich nesouhlasí, kontaktujte poskytovatele karty.  Případně můžete využít možnosti reklamace transakcí, například u zdvojeného zaúčtování, nedodání zboží a podobně. </a:t>
            </a:r>
            <a:endParaRPr lang="cs-CZ"/>
          </a:p>
          <a:p>
            <a:r>
              <a:rPr lang="cs-CZ" dirty="0"/>
              <a:t>Doporučujeme vám kontrolovat si taky pravidelné měsíční výpisy ke kartě. Výpisy najdete v mobilní aplikaci, na svém webovém účtu u poskytovatele karty, nebo v e-mailu.</a:t>
            </a:r>
          </a:p>
        </p:txBody>
      </p:sp>
    </p:spTree>
    <p:extLst>
      <p:ext uri="{BB962C8B-B14F-4D97-AF65-F5344CB8AC3E}">
        <p14:creationId xmlns:p14="http://schemas.microsoft.com/office/powerpoint/2010/main" val="4763135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97985"/>
          </a:xfrm>
        </p:spPr>
        <p:txBody>
          <a:bodyPr>
            <a:normAutofit/>
          </a:bodyPr>
          <a:lstStyle/>
          <a:p>
            <a:r>
              <a:rPr lang="de-DE" dirty="0"/>
              <a:t>Überprüfen Sie Ihre Ausgaben für die Karte</a:t>
            </a:r>
            <a:endParaRPr lang="cs-CZ" dirty="0"/>
          </a:p>
        </p:txBody>
      </p:sp>
      <p:sp>
        <p:nvSpPr>
          <p:cNvPr id="3" name="Zástupný symbol pro obsah 2"/>
          <p:cNvSpPr>
            <a:spLocks noGrp="1"/>
          </p:cNvSpPr>
          <p:nvPr>
            <p:ph sz="half" idx="1"/>
          </p:nvPr>
        </p:nvSpPr>
        <p:spPr>
          <a:xfrm>
            <a:off x="1141410" y="1682633"/>
            <a:ext cx="10193803" cy="4108567"/>
          </a:xfrm>
        </p:spPr>
        <p:txBody>
          <a:bodyPr vert="horz" lIns="91440" tIns="45720" rIns="91440" bIns="45720" rtlCol="0" anchor="t">
            <a:normAutofit lnSpcReduction="10000"/>
          </a:bodyPr>
          <a:lstStyle/>
          <a:p>
            <a:r>
              <a:rPr lang="de-DE" dirty="0"/>
              <a:t>Überprüfen Sie in der Übersicht der Transaktionen auf der Karte in der mobilen Anwendung oder im Finanzmanager regelmäßig die auf den Konten getätigten Transaktionen</a:t>
            </a:r>
            <a:r>
              <a:rPr lang="de-DE" dirty="0" smtClean="0"/>
              <a:t>.</a:t>
            </a:r>
            <a:endParaRPr lang="cs-CZ" dirty="0" smtClean="0"/>
          </a:p>
          <a:p>
            <a:r>
              <a:rPr lang="de-DE" dirty="0" smtClean="0"/>
              <a:t>Wenn </a:t>
            </a:r>
            <a:r>
              <a:rPr lang="de-DE" dirty="0"/>
              <a:t>einer von ihnen nicht einverstanden ist, wenden Sie sich an den Kartenanbieter. Alternativ können Sie Transaktionsbeschwerden wie doppelte Eingabe, Nichtlieferung von Waren usw. ausnutzen</a:t>
            </a:r>
            <a:r>
              <a:rPr lang="de-DE" dirty="0" smtClean="0"/>
              <a:t>.</a:t>
            </a:r>
            <a:endParaRPr lang="cs-CZ" dirty="0" smtClean="0"/>
          </a:p>
          <a:p>
            <a:r>
              <a:rPr lang="de-DE" dirty="0" smtClean="0"/>
              <a:t>Wir </a:t>
            </a:r>
            <a:r>
              <a:rPr lang="de-DE" dirty="0"/>
              <a:t>empfehlen Ihnen auch, Ihre regelmäßigen monatlichen Kartenabrechnungen zu überprüfen. Sie finden die Abrechnungen in der mobilen Anwendung, auf Ihrem </a:t>
            </a:r>
            <a:r>
              <a:rPr lang="de-DE" dirty="0" err="1"/>
              <a:t>Webkonto</a:t>
            </a:r>
            <a:r>
              <a:rPr lang="de-DE" dirty="0"/>
              <a:t> beim Kartenanbieter oder in der E-Mail.</a:t>
            </a:r>
            <a:endParaRPr lang="cs-CZ" dirty="0"/>
          </a:p>
        </p:txBody>
      </p:sp>
    </p:spTree>
    <p:extLst>
      <p:ext uri="{BB962C8B-B14F-4D97-AF65-F5344CB8AC3E}">
        <p14:creationId xmlns:p14="http://schemas.microsoft.com/office/powerpoint/2010/main" val="26184150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25863"/>
          </a:xfrm>
        </p:spPr>
        <p:txBody>
          <a:bodyPr/>
          <a:lstStyle/>
          <a:p>
            <a:r>
              <a:rPr lang="cs-CZ" dirty="0" smtClean="0"/>
              <a:t>Máte </a:t>
            </a:r>
            <a:r>
              <a:rPr lang="cs-CZ" dirty="0"/>
              <a:t>pochybnosti? Kontaktujte banku! </a:t>
            </a:r>
          </a:p>
        </p:txBody>
      </p:sp>
      <p:sp>
        <p:nvSpPr>
          <p:cNvPr id="3" name="Zástupný symbol pro obsah 2"/>
          <p:cNvSpPr>
            <a:spLocks noGrp="1"/>
          </p:cNvSpPr>
          <p:nvPr>
            <p:ph sz="half" idx="1"/>
          </p:nvPr>
        </p:nvSpPr>
        <p:spPr>
          <a:xfrm>
            <a:off x="1141410" y="1914950"/>
            <a:ext cx="7136510" cy="4405932"/>
          </a:xfrm>
        </p:spPr>
        <p:txBody>
          <a:bodyPr vert="horz" lIns="91440" tIns="45720" rIns="91440" bIns="45720" rtlCol="0" anchor="t">
            <a:normAutofit/>
          </a:bodyPr>
          <a:lstStyle/>
          <a:p>
            <a:r>
              <a:rPr lang="cs-CZ" dirty="0">
                <a:ea typeface="+mn-lt"/>
                <a:cs typeface="+mn-lt"/>
              </a:rPr>
              <a:t>V případě podezření na zneužití bankovní identity, zneužití nebo ztrátu platební karty, přihlašovacích údajů či jinou podezřelou činnost tuto událost neprodleně nahlaste. </a:t>
            </a:r>
            <a:endParaRPr lang="cs-CZ" dirty="0" smtClean="0">
              <a:ea typeface="+mn-lt"/>
              <a:cs typeface="+mn-lt"/>
            </a:endParaRPr>
          </a:p>
          <a:p>
            <a:r>
              <a:rPr lang="cs-CZ" dirty="0" smtClean="0">
                <a:ea typeface="+mn-lt"/>
                <a:cs typeface="+mn-lt"/>
              </a:rPr>
              <a:t>A</a:t>
            </a:r>
            <a:r>
              <a:rPr lang="cs-CZ" dirty="0">
                <a:ea typeface="+mn-lt"/>
                <a:cs typeface="+mn-lt"/>
              </a:rPr>
              <a:t> nezapomeňte bance včas sdělit změnu svých kontaktních údajů. Změnu můžete provést v Internet Bance, Smart Bance, telefonicky přes Zákaznický servis nebo na pobočce své banky.</a:t>
            </a:r>
            <a:endParaRPr lang="en-US" dirty="0">
              <a:ea typeface="+mn-lt"/>
              <a:cs typeface="+mn-lt"/>
            </a:endParaRPr>
          </a:p>
        </p:txBody>
      </p:sp>
      <p:pic>
        <p:nvPicPr>
          <p:cNvPr id="5" name="Picture 5">
            <a:extLst>
              <a:ext uri="{FF2B5EF4-FFF2-40B4-BE49-F238E27FC236}">
                <a16:creationId xmlns:a16="http://schemas.microsoft.com/office/drawing/2014/main" id="{6616A390-9C16-408D-8620-D18683FC9EC4}"/>
              </a:ext>
            </a:extLst>
          </p:cNvPr>
          <p:cNvPicPr>
            <a:picLocks noChangeAspect="1"/>
          </p:cNvPicPr>
          <p:nvPr/>
        </p:nvPicPr>
        <p:blipFill>
          <a:blip r:embed="rId2"/>
          <a:stretch>
            <a:fillRect/>
          </a:stretch>
        </p:blipFill>
        <p:spPr>
          <a:xfrm>
            <a:off x="8497229" y="2607282"/>
            <a:ext cx="2743200" cy="2424021"/>
          </a:xfrm>
          <a:prstGeom prst="rect">
            <a:avLst/>
          </a:prstGeom>
        </p:spPr>
      </p:pic>
    </p:spTree>
    <p:extLst>
      <p:ext uri="{BB962C8B-B14F-4D97-AF65-F5344CB8AC3E}">
        <p14:creationId xmlns:p14="http://schemas.microsoft.com/office/powerpoint/2010/main" val="39641074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25863"/>
          </a:xfrm>
        </p:spPr>
        <p:txBody>
          <a:bodyPr/>
          <a:lstStyle/>
          <a:p>
            <a:r>
              <a:rPr lang="de-DE" dirty="0"/>
              <a:t>Hast du Zweifel? Kontaktiere die Bank!</a:t>
            </a:r>
            <a:endParaRPr lang="cs-CZ" dirty="0"/>
          </a:p>
        </p:txBody>
      </p:sp>
      <p:sp>
        <p:nvSpPr>
          <p:cNvPr id="3" name="Zástupný symbol pro obsah 2"/>
          <p:cNvSpPr>
            <a:spLocks noGrp="1"/>
          </p:cNvSpPr>
          <p:nvPr>
            <p:ph sz="half" idx="1"/>
          </p:nvPr>
        </p:nvSpPr>
        <p:spPr>
          <a:xfrm>
            <a:off x="1141410" y="1914950"/>
            <a:ext cx="7136510" cy="4405932"/>
          </a:xfrm>
        </p:spPr>
        <p:txBody>
          <a:bodyPr vert="horz" lIns="91440" tIns="45720" rIns="91440" bIns="45720" rtlCol="0" anchor="t">
            <a:normAutofit/>
          </a:bodyPr>
          <a:lstStyle/>
          <a:p>
            <a:r>
              <a:rPr lang="de-DE" dirty="0" smtClean="0"/>
              <a:t>Bei </a:t>
            </a:r>
            <a:r>
              <a:rPr lang="de-DE" dirty="0"/>
              <a:t>Verdacht auf Missbrauch der Bankidentität, Missbrauch oder Verlust der Zahlungskarte, Login-Daten oder sonstige verdächtige Aktivitäten melden Sie diesen Vorfall umgehend. </a:t>
            </a:r>
            <a:endParaRPr lang="cs-CZ" dirty="0" smtClean="0"/>
          </a:p>
          <a:p>
            <a:r>
              <a:rPr lang="de-DE" dirty="0" smtClean="0"/>
              <a:t>Und </a:t>
            </a:r>
            <a:r>
              <a:rPr lang="de-DE" dirty="0"/>
              <a:t>vergessen Sie nicht, die Bank rechtzeitig über die Änderung Ihrer Kontaktdaten zu informieren. Sie können die Änderung in Internet Bank, Smart Bank, telefonisch über den Kundenservice oder in Ihrer Bankfiliale vornehmen. </a:t>
            </a:r>
          </a:p>
        </p:txBody>
      </p:sp>
      <p:pic>
        <p:nvPicPr>
          <p:cNvPr id="5" name="Picture 5">
            <a:extLst>
              <a:ext uri="{FF2B5EF4-FFF2-40B4-BE49-F238E27FC236}">
                <a16:creationId xmlns:a16="http://schemas.microsoft.com/office/drawing/2014/main" id="{6616A390-9C16-408D-8620-D18683FC9EC4}"/>
              </a:ext>
            </a:extLst>
          </p:cNvPr>
          <p:cNvPicPr>
            <a:picLocks noChangeAspect="1"/>
          </p:cNvPicPr>
          <p:nvPr/>
        </p:nvPicPr>
        <p:blipFill>
          <a:blip r:embed="rId2"/>
          <a:stretch>
            <a:fillRect/>
          </a:stretch>
        </p:blipFill>
        <p:spPr>
          <a:xfrm>
            <a:off x="8497229" y="2607282"/>
            <a:ext cx="2743200" cy="2424021"/>
          </a:xfrm>
          <a:prstGeom prst="rect">
            <a:avLst/>
          </a:prstGeom>
        </p:spPr>
      </p:pic>
    </p:spTree>
    <p:extLst>
      <p:ext uri="{BB962C8B-B14F-4D97-AF65-F5344CB8AC3E}">
        <p14:creationId xmlns:p14="http://schemas.microsoft.com/office/powerpoint/2010/main" val="27630020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1134741"/>
          </a:xfrm>
        </p:spPr>
        <p:txBody>
          <a:bodyPr/>
          <a:lstStyle/>
          <a:p>
            <a:r>
              <a:rPr lang="cs-CZ" dirty="0" smtClean="0"/>
              <a:t>užitečné </a:t>
            </a:r>
            <a:r>
              <a:rPr lang="cs-CZ" dirty="0"/>
              <a:t>rady, které vám můžou pomoct při zamítnutí platby na internetu</a:t>
            </a:r>
          </a:p>
        </p:txBody>
      </p:sp>
      <p:sp>
        <p:nvSpPr>
          <p:cNvPr id="3" name="Zástupný symbol pro obsah 2"/>
          <p:cNvSpPr>
            <a:spLocks noGrp="1"/>
          </p:cNvSpPr>
          <p:nvPr>
            <p:ph sz="half" idx="1"/>
          </p:nvPr>
        </p:nvSpPr>
        <p:spPr>
          <a:xfrm>
            <a:off x="1141410" y="1937759"/>
            <a:ext cx="9259890" cy="4502872"/>
          </a:xfrm>
        </p:spPr>
        <p:txBody>
          <a:bodyPr vert="horz" lIns="91440" tIns="45720" rIns="91440" bIns="45720" rtlCol="0" anchor="t">
            <a:normAutofit lnSpcReduction="10000"/>
          </a:bodyPr>
          <a:lstStyle/>
          <a:p>
            <a:r>
              <a:rPr lang="cs-CZ" dirty="0"/>
              <a:t>1. Zkontrolujte, že do platební brány zadáváte správné údaje z karty. </a:t>
            </a:r>
            <a:endParaRPr lang="en-US" dirty="0"/>
          </a:p>
          <a:p>
            <a:r>
              <a:rPr lang="cs-CZ" dirty="0"/>
              <a:t>2. Pokud nepoužíváte bankovní mobilní aplikaci, ověřte si, že máte správně opsaný unikátní ověřovací kód, který vám přišel v SMS zprávě, případně i šestimístný kód </a:t>
            </a:r>
            <a:r>
              <a:rPr lang="cs-CZ" dirty="0" err="1"/>
              <a:t>ePIN</a:t>
            </a:r>
            <a:r>
              <a:rPr lang="cs-CZ" dirty="0"/>
              <a:t>, </a:t>
            </a:r>
          </a:p>
          <a:p>
            <a:r>
              <a:rPr lang="cs-CZ" dirty="0"/>
              <a:t>3. Pokud máte kartu uloženou v platební aplikaci či </a:t>
            </a:r>
            <a:br>
              <a:rPr lang="cs-CZ" dirty="0"/>
            </a:br>
            <a:r>
              <a:rPr lang="cs-CZ" dirty="0"/>
              <a:t>v prohlížeči, zkuste ji vymazat a údaje z karty zadejte znovu ručně přímo v platební bráně. </a:t>
            </a:r>
          </a:p>
          <a:p>
            <a:r>
              <a:rPr lang="cs-CZ" dirty="0"/>
              <a:t>4. Pokud to e-</a:t>
            </a:r>
            <a:r>
              <a:rPr lang="cs-CZ" dirty="0" err="1"/>
              <a:t>shop</a:t>
            </a:r>
            <a:r>
              <a:rPr lang="cs-CZ" dirty="0"/>
              <a:t> umožňuje, využijte bezpečnou platbu přes Apple </a:t>
            </a:r>
            <a:r>
              <a:rPr lang="cs-CZ" dirty="0" err="1"/>
              <a:t>Pay</a:t>
            </a:r>
            <a:r>
              <a:rPr lang="cs-CZ" dirty="0"/>
              <a:t> či Google </a:t>
            </a:r>
            <a:r>
              <a:rPr lang="cs-CZ" dirty="0" err="1"/>
              <a:t>Pay</a:t>
            </a:r>
            <a:r>
              <a:rPr lang="cs-CZ" dirty="0"/>
              <a:t>. Podívejte se na podrobný návod, jak si zaregistrovat kartu do mobilu.</a:t>
            </a:r>
          </a:p>
        </p:txBody>
      </p:sp>
    </p:spTree>
    <p:extLst>
      <p:ext uri="{BB962C8B-B14F-4D97-AF65-F5344CB8AC3E}">
        <p14:creationId xmlns:p14="http://schemas.microsoft.com/office/powerpoint/2010/main" val="18684823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1134741"/>
          </a:xfrm>
        </p:spPr>
        <p:txBody>
          <a:bodyPr/>
          <a:lstStyle/>
          <a:p>
            <a:r>
              <a:rPr lang="de-DE" dirty="0"/>
              <a:t>nützliche Tipps, die Ihnen helfen können, eine Online-Zahlung abzulehnen</a:t>
            </a:r>
            <a:endParaRPr lang="cs-CZ" dirty="0"/>
          </a:p>
        </p:txBody>
      </p:sp>
      <p:sp>
        <p:nvSpPr>
          <p:cNvPr id="3" name="Zástupný symbol pro obsah 2"/>
          <p:cNvSpPr>
            <a:spLocks noGrp="1"/>
          </p:cNvSpPr>
          <p:nvPr>
            <p:ph sz="half" idx="1"/>
          </p:nvPr>
        </p:nvSpPr>
        <p:spPr>
          <a:xfrm>
            <a:off x="1141410" y="1937758"/>
            <a:ext cx="10588628" cy="4763079"/>
          </a:xfrm>
        </p:spPr>
        <p:txBody>
          <a:bodyPr vert="horz" lIns="91440" tIns="45720" rIns="91440" bIns="45720" rtlCol="0" anchor="t">
            <a:normAutofit fontScale="92500"/>
          </a:bodyPr>
          <a:lstStyle/>
          <a:p>
            <a:r>
              <a:rPr lang="de-DE" dirty="0"/>
              <a:t>1. Stellen Sie sicher, dass Sie die richtigen Kartendaten im Zahlungsgateway eingeben</a:t>
            </a:r>
            <a:r>
              <a:rPr lang="de-DE" dirty="0" smtClean="0"/>
              <a:t>.</a:t>
            </a:r>
            <a:endParaRPr lang="cs-CZ" dirty="0" smtClean="0"/>
          </a:p>
          <a:p>
            <a:r>
              <a:rPr lang="de-DE" dirty="0" smtClean="0"/>
              <a:t>2</a:t>
            </a:r>
            <a:r>
              <a:rPr lang="de-DE" dirty="0"/>
              <a:t>. Wenn Sie die mobile Bankanwendung nicht verwenden, vergewissern Sie sich, dass Sie den eindeutigen Bestätigungscode, den Sie in der SMS-Nachricht erhalten haben, oder den sechsstelligen </a:t>
            </a:r>
            <a:r>
              <a:rPr lang="de-DE" dirty="0" err="1"/>
              <a:t>ePIN</a:t>
            </a:r>
            <a:r>
              <a:rPr lang="de-DE" dirty="0"/>
              <a:t>-Code korrekt kopiert haben</a:t>
            </a:r>
            <a:r>
              <a:rPr lang="de-DE" dirty="0" smtClean="0"/>
              <a:t>.</a:t>
            </a:r>
            <a:endParaRPr lang="cs-CZ" dirty="0" smtClean="0"/>
          </a:p>
          <a:p>
            <a:r>
              <a:rPr lang="de-DE" dirty="0" smtClean="0"/>
              <a:t>3</a:t>
            </a:r>
            <a:r>
              <a:rPr lang="de-DE" dirty="0"/>
              <a:t>. Wenn Sie eine Karte in der Zahlungsanwendung oder im Browser gespeichert haben, versuchen Sie, sie zu löschen und die Kartendaten manuell direkt im Zahlungsgateway einzugeben</a:t>
            </a:r>
            <a:r>
              <a:rPr lang="de-DE" dirty="0" smtClean="0"/>
              <a:t>.</a:t>
            </a:r>
            <a:endParaRPr lang="cs-CZ" dirty="0" smtClean="0"/>
          </a:p>
          <a:p>
            <a:r>
              <a:rPr lang="de-DE" dirty="0" smtClean="0"/>
              <a:t>4</a:t>
            </a:r>
            <a:r>
              <a:rPr lang="de-DE" dirty="0"/>
              <a:t>. Wenn der E-Shop dies zulässt, verwenden Sie die sichere Zahlung über Apple Pay oder Google Pay. Siehe detaillierte Anweisungen zum Registrieren einer Karte für Ihr Mobiltelefon.</a:t>
            </a:r>
            <a:endParaRPr lang="cs-CZ" dirty="0"/>
          </a:p>
        </p:txBody>
      </p:sp>
    </p:spTree>
    <p:extLst>
      <p:ext uri="{BB962C8B-B14F-4D97-AF65-F5344CB8AC3E}">
        <p14:creationId xmlns:p14="http://schemas.microsoft.com/office/powerpoint/2010/main" val="26164601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7"/>
            <a:ext cx="9905998" cy="1406905"/>
          </a:xfrm>
        </p:spPr>
        <p:txBody>
          <a:bodyPr>
            <a:normAutofit/>
          </a:bodyPr>
          <a:lstStyle/>
          <a:p>
            <a:r>
              <a:rPr lang="cs-CZ" dirty="0"/>
              <a:t>Lepší způsob, jak hospodařit s </a:t>
            </a:r>
            <a:r>
              <a:rPr lang="cs-CZ" dirty="0" smtClean="0"/>
              <a:t>penězi</a:t>
            </a:r>
            <a:br>
              <a:rPr lang="cs-CZ" dirty="0" smtClean="0"/>
            </a:br>
            <a:r>
              <a:rPr lang="de-DE" dirty="0"/>
              <a:t>Ein besserer Weg, Geld zu verwalten</a:t>
            </a:r>
            <a:endParaRPr lang="cs-CZ" dirty="0"/>
          </a:p>
        </p:txBody>
      </p:sp>
      <p:pic>
        <p:nvPicPr>
          <p:cNvPr id="9" name="Picture 2" descr="Log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37449" y="2406036"/>
            <a:ext cx="3953438" cy="105399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4307951"/>
            <a:ext cx="3953438" cy="9536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alezený obrázek pro revolut bank"/>
          <p:cNvPicPr>
            <a:picLocks noChangeAspect="1" noChangeArrowheads="1"/>
          </p:cNvPicPr>
          <p:nvPr/>
        </p:nvPicPr>
        <p:blipFill rotWithShape="1">
          <a:blip r:embed="rId4">
            <a:extLst>
              <a:ext uri="{28A0092B-C50C-407E-A947-70E740481C1C}">
                <a14:useLocalDpi xmlns:a14="http://schemas.microsoft.com/office/drawing/2010/main" val="0"/>
              </a:ext>
            </a:extLst>
          </a:blip>
          <a:srcRect l="16403"/>
          <a:stretch/>
        </p:blipFill>
        <p:spPr bwMode="auto">
          <a:xfrm>
            <a:off x="1277783" y="2249486"/>
            <a:ext cx="3792582" cy="1053992"/>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descr="Zobrazit zdrojový obrázek"/>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t="16598" b="10528"/>
          <a:stretch>
            <a:fillRect/>
          </a:stretch>
        </p:blipFill>
        <p:spPr bwMode="auto">
          <a:xfrm>
            <a:off x="6797147" y="5003800"/>
            <a:ext cx="3928952" cy="1498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srcRect l="395" t="4437" r="732" b="6826"/>
          <a:stretch>
            <a:fillRect/>
          </a:stretch>
        </p:blipFill>
        <p:spPr bwMode="auto">
          <a:xfrm>
            <a:off x="6806033" y="3684091"/>
            <a:ext cx="3920066" cy="1100666"/>
          </a:xfrm>
          <a:prstGeom prst="rect">
            <a:avLst/>
          </a:prstGeom>
          <a:noFill/>
          <a:ln w="9525">
            <a:noFill/>
            <a:miter lim="800000"/>
            <a:headEnd/>
            <a:tailEnd/>
          </a:ln>
          <a:effectLst/>
        </p:spPr>
      </p:pic>
    </p:spTree>
    <p:extLst>
      <p:ext uri="{BB962C8B-B14F-4D97-AF65-F5344CB8AC3E}">
        <p14:creationId xmlns:p14="http://schemas.microsoft.com/office/powerpoint/2010/main" val="16854700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8"/>
                                        </p:tgtEl>
                                        <p:attrNameLst>
                                          <p:attrName>style.visibility</p:attrName>
                                        </p:attrNameLst>
                                      </p:cBhvr>
                                      <p:to>
                                        <p:strVal val="visible"/>
                                      </p:to>
                                    </p:set>
                                    <p:anim calcmode="lin" valueType="num">
                                      <p:cBhvr additive="base">
                                        <p:cTn id="13" dur="500" fill="hold"/>
                                        <p:tgtEl>
                                          <p:spTgt spid="5128"/>
                                        </p:tgtEl>
                                        <p:attrNameLst>
                                          <p:attrName>ppt_x</p:attrName>
                                        </p:attrNameLst>
                                      </p:cBhvr>
                                      <p:tavLst>
                                        <p:tav tm="0">
                                          <p:val>
                                            <p:strVal val="#ppt_x"/>
                                          </p:val>
                                        </p:tav>
                                        <p:tav tm="100000">
                                          <p:val>
                                            <p:strVal val="#ppt_x"/>
                                          </p:val>
                                        </p:tav>
                                      </p:tavLst>
                                    </p:anim>
                                    <p:anim calcmode="lin" valueType="num">
                                      <p:cBhvr additive="base">
                                        <p:cTn id="14"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79400"/>
          </a:xfrm>
        </p:spPr>
        <p:txBody>
          <a:bodyPr>
            <a:normAutofit/>
          </a:bodyPr>
          <a:lstStyle/>
          <a:p>
            <a:r>
              <a:rPr lang="cs-CZ" dirty="0" err="1"/>
              <a:t>revolut</a:t>
            </a:r>
            <a:endParaRPr lang="cs-CZ" dirty="0"/>
          </a:p>
        </p:txBody>
      </p:sp>
      <p:sp>
        <p:nvSpPr>
          <p:cNvPr id="3" name="Zástupný symbol pro obsah 2"/>
          <p:cNvSpPr>
            <a:spLocks noGrp="1"/>
          </p:cNvSpPr>
          <p:nvPr>
            <p:ph sz="half" idx="1"/>
          </p:nvPr>
        </p:nvSpPr>
        <p:spPr>
          <a:xfrm>
            <a:off x="1141410" y="1908328"/>
            <a:ext cx="10277437" cy="4422986"/>
          </a:xfrm>
        </p:spPr>
        <p:txBody>
          <a:bodyPr>
            <a:normAutofit/>
          </a:bodyPr>
          <a:lstStyle/>
          <a:p>
            <a:r>
              <a:rPr lang="cs-CZ" dirty="0" err="1"/>
              <a:t>Revolut</a:t>
            </a:r>
            <a:r>
              <a:rPr lang="cs-CZ" dirty="0"/>
              <a:t>, Ltd. je finanční technologie (tzv. </a:t>
            </a:r>
            <a:r>
              <a:rPr lang="cs-CZ" dirty="0" err="1"/>
              <a:t>fintech</a:t>
            </a:r>
            <a:r>
              <a:rPr lang="cs-CZ" dirty="0"/>
              <a:t>) nabízející debetní karty, okamžité peer-to-peer platby, správu a směnu valut a </a:t>
            </a:r>
            <a:r>
              <a:rPr lang="cs-CZ" dirty="0" err="1"/>
              <a:t>kryptoměn</a:t>
            </a:r>
            <a:r>
              <a:rPr lang="cs-CZ" dirty="0"/>
              <a:t>. Založen byl v roce 2015 v Londýně</a:t>
            </a:r>
          </a:p>
          <a:p>
            <a:r>
              <a:rPr lang="cs-CZ" dirty="0"/>
              <a:t>Velkou výhodu mohou lidé získat hlavně u </a:t>
            </a:r>
            <a:r>
              <a:rPr lang="cs-CZ" b="1" dirty="0"/>
              <a:t>zahraničních plateb a měn</a:t>
            </a:r>
            <a:r>
              <a:rPr lang="cs-CZ" dirty="0"/>
              <a:t>. </a:t>
            </a:r>
            <a:endParaRPr lang="cs-CZ" dirty="0" smtClean="0"/>
          </a:p>
          <a:p>
            <a:r>
              <a:rPr lang="cs-CZ" dirty="0" smtClean="0"/>
              <a:t>Další </a:t>
            </a:r>
            <a:r>
              <a:rPr lang="cs-CZ" dirty="0"/>
              <a:t>výhodou jsou výběry z </a:t>
            </a:r>
            <a:r>
              <a:rPr lang="cs-CZ" b="1" dirty="0"/>
              <a:t>bankomatů zdarma</a:t>
            </a:r>
            <a:r>
              <a:rPr lang="cs-CZ" dirty="0"/>
              <a:t>, hlavně v zahraničí</a:t>
            </a:r>
            <a:r>
              <a:rPr lang="cs-CZ" dirty="0" smtClean="0"/>
              <a:t>.</a:t>
            </a:r>
          </a:p>
          <a:p>
            <a:pPr fontAlgn="base"/>
            <a:r>
              <a:rPr lang="cs-CZ" dirty="0" smtClean="0"/>
              <a:t>Na </a:t>
            </a:r>
            <a:r>
              <a:rPr lang="cs-CZ" dirty="0"/>
              <a:t>jedné kartě navíc můžete mít nahráno až </a:t>
            </a:r>
            <a:r>
              <a:rPr lang="cs-CZ" b="1" dirty="0"/>
              <a:t>30 měn</a:t>
            </a:r>
            <a:r>
              <a:rPr lang="cs-CZ" dirty="0"/>
              <a:t> (u prémiových verzí i </a:t>
            </a:r>
            <a:r>
              <a:rPr lang="cs-CZ" b="1" dirty="0" err="1"/>
              <a:t>kryptoměny</a:t>
            </a:r>
            <a:r>
              <a:rPr lang="cs-CZ" dirty="0"/>
              <a:t>, které můžete nakupovat přímo v aplikaci). </a:t>
            </a:r>
            <a:endParaRPr lang="cs-CZ" dirty="0" smtClean="0"/>
          </a:p>
          <a:p>
            <a:pPr fontAlgn="base"/>
            <a:r>
              <a:rPr lang="cs-CZ" dirty="0" smtClean="0"/>
              <a:t>Díky </a:t>
            </a:r>
            <a:r>
              <a:rPr lang="cs-CZ" dirty="0"/>
              <a:t>virtuální kartě pak můžete bezpečně platit na internetu. </a:t>
            </a:r>
            <a:endParaRPr lang="cs-CZ" dirty="0" smtClean="0"/>
          </a:p>
          <a:p>
            <a:pPr fontAlgn="base"/>
            <a:endParaRPr lang="cs-CZ" dirty="0"/>
          </a:p>
          <a:p>
            <a:endParaRPr lang="cs-CZ" dirty="0"/>
          </a:p>
        </p:txBody>
      </p:sp>
      <p:pic>
        <p:nvPicPr>
          <p:cNvPr id="6" name="Obrázek 5"/>
          <p:cNvPicPr>
            <a:picLocks noChangeAspect="1"/>
          </p:cNvPicPr>
          <p:nvPr/>
        </p:nvPicPr>
        <p:blipFill>
          <a:blip r:embed="rId2"/>
          <a:stretch>
            <a:fillRect/>
          </a:stretch>
        </p:blipFill>
        <p:spPr>
          <a:xfrm>
            <a:off x="9174302" y="210742"/>
            <a:ext cx="1680245" cy="1158580"/>
          </a:xfrm>
          <a:prstGeom prst="rect">
            <a:avLst/>
          </a:prstGeom>
        </p:spPr>
      </p:pic>
      <p:pic>
        <p:nvPicPr>
          <p:cNvPr id="5122" name="Picture 2" descr="Nalezený obrázek pro Revolut Credit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037" y="8108"/>
            <a:ext cx="2438400" cy="16954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Nalezený obrázek pro Revolu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0266792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 calcmode="lin" valueType="num">
                                      <p:cBhvr additive="base">
                                        <p:cTn id="32" dur="500" fill="hold"/>
                                        <p:tgtEl>
                                          <p:spTgt spid="5122"/>
                                        </p:tgtEl>
                                        <p:attrNameLst>
                                          <p:attrName>ppt_x</p:attrName>
                                        </p:attrNameLst>
                                      </p:cBhvr>
                                      <p:tavLst>
                                        <p:tav tm="0">
                                          <p:val>
                                            <p:strVal val="#ppt_x"/>
                                          </p:val>
                                        </p:tav>
                                        <p:tav tm="100000">
                                          <p:val>
                                            <p:strVal val="#ppt_x"/>
                                          </p:val>
                                        </p:tav>
                                      </p:tavLst>
                                    </p:anim>
                                    <p:anim calcmode="lin" valueType="num">
                                      <p:cBhvr additive="base">
                                        <p:cTn id="3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79400"/>
          </a:xfrm>
        </p:spPr>
        <p:txBody>
          <a:bodyPr>
            <a:normAutofit/>
          </a:bodyPr>
          <a:lstStyle/>
          <a:p>
            <a:r>
              <a:rPr lang="cs-CZ" dirty="0" err="1"/>
              <a:t>revolut</a:t>
            </a:r>
            <a:endParaRPr lang="cs-CZ" dirty="0"/>
          </a:p>
        </p:txBody>
      </p:sp>
      <p:sp>
        <p:nvSpPr>
          <p:cNvPr id="3" name="Zástupný symbol pro obsah 2"/>
          <p:cNvSpPr>
            <a:spLocks noGrp="1"/>
          </p:cNvSpPr>
          <p:nvPr>
            <p:ph sz="half" idx="1"/>
          </p:nvPr>
        </p:nvSpPr>
        <p:spPr>
          <a:xfrm>
            <a:off x="1141410" y="1908328"/>
            <a:ext cx="10277437" cy="4422986"/>
          </a:xfrm>
        </p:spPr>
        <p:txBody>
          <a:bodyPr>
            <a:normAutofit/>
          </a:bodyPr>
          <a:lstStyle/>
          <a:p>
            <a:r>
              <a:rPr lang="cs-CZ" dirty="0" err="1" smtClean="0"/>
              <a:t>Revolut</a:t>
            </a:r>
            <a:r>
              <a:rPr lang="de-DE" dirty="0"/>
              <a:t>, GmbH. ist eine Finanztechnologie (sogenanntes </a:t>
            </a:r>
            <a:r>
              <a:rPr lang="de-DE" dirty="0" err="1"/>
              <a:t>Fintech</a:t>
            </a:r>
            <a:r>
              <a:rPr lang="de-DE" dirty="0"/>
              <a:t>), die </a:t>
            </a:r>
            <a:r>
              <a:rPr lang="de-DE" dirty="0" err="1"/>
              <a:t>Debitkarten</a:t>
            </a:r>
            <a:r>
              <a:rPr lang="de-DE" dirty="0"/>
              <a:t>, sofortige Peer-</a:t>
            </a:r>
            <a:r>
              <a:rPr lang="de-DE" dirty="0" err="1"/>
              <a:t>to</a:t>
            </a:r>
            <a:r>
              <a:rPr lang="de-DE" dirty="0"/>
              <a:t>-Peer-Zahlungen, Währungsmanagement und </a:t>
            </a:r>
            <a:r>
              <a:rPr lang="de-DE" dirty="0" err="1"/>
              <a:t>Kryptowährung</a:t>
            </a:r>
            <a:r>
              <a:rPr lang="de-DE" dirty="0"/>
              <a:t> anbietet. Es wurde 2015 in London </a:t>
            </a:r>
            <a:r>
              <a:rPr lang="de-DE" dirty="0" err="1"/>
              <a:t>gegründetGerade</a:t>
            </a:r>
            <a:r>
              <a:rPr lang="de-DE" dirty="0"/>
              <a:t> bei Auslandszahlungen und -währungen kann man sich einen großen Vorteil </a:t>
            </a:r>
            <a:r>
              <a:rPr lang="de-DE" dirty="0" err="1"/>
              <a:t>verschaffen.Ein</a:t>
            </a:r>
            <a:r>
              <a:rPr lang="de-DE" dirty="0"/>
              <a:t> weiterer Vorteil sind kostenlose Abhebungen an Geldautomaten, insbesondere im </a:t>
            </a:r>
            <a:r>
              <a:rPr lang="de-DE" dirty="0" err="1"/>
              <a:t>Ausland.Darüber</a:t>
            </a:r>
            <a:r>
              <a:rPr lang="de-DE" dirty="0"/>
              <a:t> hinaus können Sie bis zu 30 Währungen auf eine Karte laden lassen (bei Premium-Versionen auch </a:t>
            </a:r>
            <a:r>
              <a:rPr lang="de-DE" dirty="0" err="1"/>
              <a:t>Kryptowährungen</a:t>
            </a:r>
            <a:r>
              <a:rPr lang="de-DE" dirty="0"/>
              <a:t>, die Sie direkt in der Anwendung kaufen können).Dank der virtuellen Karte können Sie dann sicher online bezahlen.</a:t>
            </a:r>
            <a:endParaRPr lang="cs-CZ" dirty="0"/>
          </a:p>
          <a:p>
            <a:endParaRPr lang="cs-CZ" dirty="0"/>
          </a:p>
        </p:txBody>
      </p:sp>
      <p:pic>
        <p:nvPicPr>
          <p:cNvPr id="6" name="Obrázek 5"/>
          <p:cNvPicPr>
            <a:picLocks noChangeAspect="1"/>
          </p:cNvPicPr>
          <p:nvPr/>
        </p:nvPicPr>
        <p:blipFill>
          <a:blip r:embed="rId2"/>
          <a:stretch>
            <a:fillRect/>
          </a:stretch>
        </p:blipFill>
        <p:spPr>
          <a:xfrm>
            <a:off x="9174302" y="210742"/>
            <a:ext cx="1680245" cy="1158580"/>
          </a:xfrm>
          <a:prstGeom prst="rect">
            <a:avLst/>
          </a:prstGeom>
        </p:spPr>
      </p:pic>
      <p:pic>
        <p:nvPicPr>
          <p:cNvPr id="5122" name="Picture 2" descr="Nalezený obrázek pro Revolut Credit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037" y="8108"/>
            <a:ext cx="2438400" cy="16954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Nalezený obrázek pro Revolu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0897628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bezpečné </a:t>
            </a:r>
            <a:r>
              <a:rPr lang="cs-CZ" dirty="0"/>
              <a:t>používání karty</a:t>
            </a:r>
          </a:p>
        </p:txBody>
      </p:sp>
      <p:pic>
        <p:nvPicPr>
          <p:cNvPr id="3" name="Picture 3">
            <a:extLst>
              <a:ext uri="{FF2B5EF4-FFF2-40B4-BE49-F238E27FC236}">
                <a16:creationId xmlns:a16="http://schemas.microsoft.com/office/drawing/2014/main" id="{8B1DE69C-402C-4BC8-B239-A40D1F5E512E}"/>
              </a:ext>
            </a:extLst>
          </p:cNvPr>
          <p:cNvPicPr>
            <a:picLocks noChangeAspect="1"/>
          </p:cNvPicPr>
          <p:nvPr/>
        </p:nvPicPr>
        <p:blipFill>
          <a:blip r:embed="rId2"/>
          <a:stretch>
            <a:fillRect/>
          </a:stretch>
        </p:blipFill>
        <p:spPr>
          <a:xfrm>
            <a:off x="1339846" y="2212113"/>
            <a:ext cx="2371725" cy="1209675"/>
          </a:xfrm>
          <a:prstGeom prst="rect">
            <a:avLst/>
          </a:prstGeom>
        </p:spPr>
      </p:pic>
      <p:pic>
        <p:nvPicPr>
          <p:cNvPr id="4" name="Picture 4">
            <a:extLst>
              <a:ext uri="{FF2B5EF4-FFF2-40B4-BE49-F238E27FC236}">
                <a16:creationId xmlns:a16="http://schemas.microsoft.com/office/drawing/2014/main" id="{5A9BFE83-56AB-486E-BC57-E13A7ED81E38}"/>
              </a:ext>
            </a:extLst>
          </p:cNvPr>
          <p:cNvPicPr>
            <a:picLocks noChangeAspect="1"/>
          </p:cNvPicPr>
          <p:nvPr/>
        </p:nvPicPr>
        <p:blipFill>
          <a:blip r:embed="rId3"/>
          <a:stretch>
            <a:fillRect/>
          </a:stretch>
        </p:blipFill>
        <p:spPr>
          <a:xfrm>
            <a:off x="4724632" y="2215376"/>
            <a:ext cx="2724150" cy="1219200"/>
          </a:xfrm>
          <a:prstGeom prst="rect">
            <a:avLst/>
          </a:prstGeom>
        </p:spPr>
      </p:pic>
      <p:pic>
        <p:nvPicPr>
          <p:cNvPr id="5" name="Picture 5">
            <a:extLst>
              <a:ext uri="{FF2B5EF4-FFF2-40B4-BE49-F238E27FC236}">
                <a16:creationId xmlns:a16="http://schemas.microsoft.com/office/drawing/2014/main" id="{F057EEA9-C553-4EBE-AC51-1F62E9690DD5}"/>
              </a:ext>
            </a:extLst>
          </p:cNvPr>
          <p:cNvPicPr>
            <a:picLocks noChangeAspect="1"/>
          </p:cNvPicPr>
          <p:nvPr/>
        </p:nvPicPr>
        <p:blipFill>
          <a:blip r:embed="rId4"/>
          <a:stretch>
            <a:fillRect/>
          </a:stretch>
        </p:blipFill>
        <p:spPr>
          <a:xfrm>
            <a:off x="8474927" y="2192028"/>
            <a:ext cx="2286000" cy="1228725"/>
          </a:xfrm>
          <a:prstGeom prst="rect">
            <a:avLst/>
          </a:prstGeom>
        </p:spPr>
      </p:pic>
      <p:pic>
        <p:nvPicPr>
          <p:cNvPr id="6" name="Picture 6">
            <a:extLst>
              <a:ext uri="{FF2B5EF4-FFF2-40B4-BE49-F238E27FC236}">
                <a16:creationId xmlns:a16="http://schemas.microsoft.com/office/drawing/2014/main" id="{6D8F31A3-847B-4AAE-A0CC-CC035A582C6D}"/>
              </a:ext>
            </a:extLst>
          </p:cNvPr>
          <p:cNvPicPr>
            <a:picLocks noChangeAspect="1"/>
          </p:cNvPicPr>
          <p:nvPr/>
        </p:nvPicPr>
        <p:blipFill>
          <a:blip r:embed="rId5"/>
          <a:stretch>
            <a:fillRect/>
          </a:stretch>
        </p:blipFill>
        <p:spPr>
          <a:xfrm>
            <a:off x="2525708" y="3829778"/>
            <a:ext cx="2743200" cy="450863"/>
          </a:xfrm>
          <a:prstGeom prst="rect">
            <a:avLst/>
          </a:prstGeom>
        </p:spPr>
      </p:pic>
      <p:pic>
        <p:nvPicPr>
          <p:cNvPr id="7" name="Picture 7">
            <a:extLst>
              <a:ext uri="{FF2B5EF4-FFF2-40B4-BE49-F238E27FC236}">
                <a16:creationId xmlns:a16="http://schemas.microsoft.com/office/drawing/2014/main" id="{964B5BB5-28E0-4516-9433-8A6726AF80E0}"/>
              </a:ext>
            </a:extLst>
          </p:cNvPr>
          <p:cNvPicPr>
            <a:picLocks noChangeAspect="1"/>
          </p:cNvPicPr>
          <p:nvPr/>
        </p:nvPicPr>
        <p:blipFill>
          <a:blip r:embed="rId6"/>
          <a:stretch>
            <a:fillRect/>
          </a:stretch>
        </p:blipFill>
        <p:spPr>
          <a:xfrm>
            <a:off x="6331569" y="3680478"/>
            <a:ext cx="2743200" cy="442800"/>
          </a:xfrm>
          <a:prstGeom prst="rect">
            <a:avLst/>
          </a:prstGeom>
        </p:spPr>
      </p:pic>
    </p:spTree>
    <p:extLst>
      <p:ext uri="{BB962C8B-B14F-4D97-AF65-F5344CB8AC3E}">
        <p14:creationId xmlns:p14="http://schemas.microsoft.com/office/powerpoint/2010/main" val="31040371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16570"/>
          </a:xfrm>
        </p:spPr>
        <p:txBody>
          <a:bodyPr>
            <a:normAutofit/>
          </a:bodyPr>
          <a:lstStyle/>
          <a:p>
            <a:r>
              <a:rPr lang="cs-CZ" dirty="0" err="1"/>
              <a:t>PayPal</a:t>
            </a:r>
            <a:endParaRPr lang="cs-CZ" dirty="0"/>
          </a:p>
        </p:txBody>
      </p:sp>
      <p:sp>
        <p:nvSpPr>
          <p:cNvPr id="3" name="Zástupný symbol pro obsah 2"/>
          <p:cNvSpPr>
            <a:spLocks noGrp="1"/>
          </p:cNvSpPr>
          <p:nvPr>
            <p:ph sz="half" idx="1"/>
          </p:nvPr>
        </p:nvSpPr>
        <p:spPr>
          <a:xfrm>
            <a:off x="1141410" y="1710511"/>
            <a:ext cx="10296023" cy="4080689"/>
          </a:xfrm>
        </p:spPr>
        <p:txBody>
          <a:bodyPr vert="horz" lIns="91440" tIns="45720" rIns="91440" bIns="45720" rtlCol="0" anchor="t">
            <a:normAutofit/>
          </a:bodyPr>
          <a:lstStyle/>
          <a:p>
            <a:r>
              <a:rPr lang="cs-CZ" b="1" dirty="0" err="1"/>
              <a:t>PayPal</a:t>
            </a:r>
            <a:r>
              <a:rPr lang="cs-CZ" dirty="0"/>
              <a:t> je americká finanční technologická společnost provozující finanční služby v podobě internetového platebního systému. Umožňuje přesuny peněz mezi účty </a:t>
            </a:r>
            <a:r>
              <a:rPr lang="cs-CZ" dirty="0" err="1"/>
              <a:t>PayPalu</a:t>
            </a:r>
            <a:r>
              <a:rPr lang="cs-CZ" dirty="0"/>
              <a:t>, které jsou identifikovány e-mailovými adresami. Každý účet je propojen s jednou nebo více platebními kartami. Platební karta (např. VISA nebo </a:t>
            </a:r>
            <a:r>
              <a:rPr lang="cs-CZ" dirty="0" err="1"/>
              <a:t>MasterCard</a:t>
            </a:r>
            <a:r>
              <a:rPr lang="cs-CZ" dirty="0"/>
              <a:t>) musí mít povolené internetové </a:t>
            </a:r>
            <a:r>
              <a:rPr lang="cs-CZ" dirty="0" smtClean="0"/>
              <a:t>platby.</a:t>
            </a:r>
            <a:endParaRPr lang="cs-CZ" dirty="0"/>
          </a:p>
          <a:p>
            <a:r>
              <a:rPr lang="cs-CZ" dirty="0"/>
              <a:t>Společnost byla založena v roce 1998 jako </a:t>
            </a:r>
            <a:r>
              <a:rPr lang="cs-CZ" dirty="0" err="1"/>
              <a:t>Confinity</a:t>
            </a:r>
            <a:r>
              <a:rPr lang="cs-CZ" dirty="0"/>
              <a:t>. V roce 2002 učinila veřejnou nabídku a v témže roce ji zakoupila firma </a:t>
            </a:r>
            <a:r>
              <a:rPr lang="cs-CZ" dirty="0" err="1"/>
              <a:t>eBay</a:t>
            </a:r>
            <a:r>
              <a:rPr lang="cs-CZ" dirty="0"/>
              <a:t>. V roce 2014 společnost oznámila záměr se vyčlenit do nezávislé společnosti, k čemuž došlo v roce 2015</a:t>
            </a:r>
          </a:p>
        </p:txBody>
      </p:sp>
      <p:pic>
        <p:nvPicPr>
          <p:cNvPr id="3074" name="Picture 2" descr="Log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3127" y="322474"/>
            <a:ext cx="4494213" cy="119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437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16570"/>
          </a:xfrm>
        </p:spPr>
        <p:txBody>
          <a:bodyPr>
            <a:normAutofit/>
          </a:bodyPr>
          <a:lstStyle/>
          <a:p>
            <a:r>
              <a:rPr lang="cs-CZ" dirty="0" err="1"/>
              <a:t>PayPal</a:t>
            </a:r>
            <a:endParaRPr lang="cs-CZ" dirty="0"/>
          </a:p>
        </p:txBody>
      </p:sp>
      <p:sp>
        <p:nvSpPr>
          <p:cNvPr id="3" name="Zástupný symbol pro obsah 2"/>
          <p:cNvSpPr>
            <a:spLocks noGrp="1"/>
          </p:cNvSpPr>
          <p:nvPr>
            <p:ph sz="half" idx="1"/>
          </p:nvPr>
        </p:nvSpPr>
        <p:spPr>
          <a:xfrm>
            <a:off x="1141410" y="1710511"/>
            <a:ext cx="10296023" cy="4790302"/>
          </a:xfrm>
        </p:spPr>
        <p:txBody>
          <a:bodyPr vert="horz" lIns="91440" tIns="45720" rIns="91440" bIns="45720" rtlCol="0" anchor="t">
            <a:normAutofit/>
          </a:bodyPr>
          <a:lstStyle/>
          <a:p>
            <a:r>
              <a:rPr lang="cs-CZ" b="1" dirty="0" err="1"/>
              <a:t>PayPal</a:t>
            </a:r>
            <a:r>
              <a:rPr lang="cs-CZ" dirty="0"/>
              <a:t> </a:t>
            </a:r>
            <a:r>
              <a:rPr lang="de-DE" dirty="0"/>
              <a:t>ist ein amerikanisches Finanztechnologieunternehmen, das Finanzdienstleistungen in Form eines Internet-Zahlungssystems anbietet. Ermöglicht Geldtransfers zwischen PayPal-Konten, die durch E-Mail-Adressen identifiziert werden. Jedes Konto ist mit einer oder mehreren Kreditkarten verknüpft. Die Zahlungskarte (z. B. VISA oder MasterCard) muss für Internetzahlungen aktiviert </a:t>
            </a:r>
            <a:r>
              <a:rPr lang="de-DE" dirty="0" err="1"/>
              <a:t>sein.Das</a:t>
            </a:r>
            <a:r>
              <a:rPr lang="de-DE" dirty="0"/>
              <a:t> Unternehmen wurde 1998 als </a:t>
            </a:r>
            <a:r>
              <a:rPr lang="de-DE" dirty="0" err="1"/>
              <a:t>Confinity</a:t>
            </a:r>
            <a:r>
              <a:rPr lang="de-DE" dirty="0"/>
              <a:t> gegründet. Es wurde 2002 öffentlich angeboten und im selben Jahr von eBay gekauft. 2014 gab das Unternehmen seine Absicht bekannt, sich dem unabhängigen Unternehmen anzuschließen, was 2015 erfolgte </a:t>
            </a:r>
            <a:r>
              <a:rPr lang="de-DE" dirty="0" err="1"/>
              <a:t>Více</a:t>
            </a:r>
            <a:r>
              <a:rPr lang="de-DE" dirty="0"/>
              <a:t> o </a:t>
            </a:r>
            <a:r>
              <a:rPr lang="de-DE" dirty="0" err="1"/>
              <a:t>zdrojovém</a:t>
            </a:r>
            <a:r>
              <a:rPr lang="de-DE" dirty="0"/>
              <a:t> </a:t>
            </a:r>
            <a:r>
              <a:rPr lang="de-DE" dirty="0" err="1"/>
              <a:t>textuPro</a:t>
            </a:r>
            <a:r>
              <a:rPr lang="de-DE" dirty="0"/>
              <a:t> </a:t>
            </a:r>
            <a:r>
              <a:rPr lang="de-DE" dirty="0" err="1"/>
              <a:t>další</a:t>
            </a:r>
            <a:r>
              <a:rPr lang="de-DE" dirty="0"/>
              <a:t> </a:t>
            </a:r>
            <a:r>
              <a:rPr lang="de-DE" dirty="0" err="1"/>
              <a:t>informace</a:t>
            </a:r>
            <a:r>
              <a:rPr lang="de-DE" dirty="0"/>
              <a:t> o </a:t>
            </a:r>
            <a:r>
              <a:rPr lang="de-DE" dirty="0" err="1"/>
              <a:t>překladu</a:t>
            </a:r>
            <a:r>
              <a:rPr lang="de-DE" dirty="0"/>
              <a:t> je </a:t>
            </a:r>
            <a:r>
              <a:rPr lang="de-DE" dirty="0" err="1"/>
              <a:t>potřeba</a:t>
            </a:r>
            <a:r>
              <a:rPr lang="de-DE" dirty="0"/>
              <a:t> </a:t>
            </a:r>
            <a:r>
              <a:rPr lang="de-DE" dirty="0" err="1"/>
              <a:t>zdrojový</a:t>
            </a:r>
            <a:r>
              <a:rPr lang="de-DE" dirty="0"/>
              <a:t> </a:t>
            </a:r>
            <a:r>
              <a:rPr lang="de-DE" dirty="0" err="1"/>
              <a:t>textOdeslat</a:t>
            </a:r>
            <a:r>
              <a:rPr lang="de-DE" dirty="0"/>
              <a:t> </a:t>
            </a:r>
            <a:r>
              <a:rPr lang="de-DE" dirty="0" err="1"/>
              <a:t>zpětnou</a:t>
            </a:r>
            <a:r>
              <a:rPr lang="de-DE" dirty="0"/>
              <a:t> </a:t>
            </a:r>
            <a:r>
              <a:rPr lang="de-DE" dirty="0" err="1"/>
              <a:t>vazbuPostranní</a:t>
            </a:r>
            <a:r>
              <a:rPr lang="de-DE" dirty="0"/>
              <a:t> </a:t>
            </a:r>
            <a:r>
              <a:rPr lang="de-DE" dirty="0" err="1"/>
              <a:t>panely</a:t>
            </a:r>
            <a:endParaRPr lang="cs-CZ" dirty="0"/>
          </a:p>
        </p:txBody>
      </p:sp>
      <p:pic>
        <p:nvPicPr>
          <p:cNvPr id="3074" name="Picture 2" descr="Log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3127" y="322474"/>
            <a:ext cx="4494213" cy="119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609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61549"/>
          </a:xfrm>
        </p:spPr>
        <p:txBody>
          <a:bodyPr>
            <a:normAutofit/>
          </a:bodyPr>
          <a:lstStyle/>
          <a:p>
            <a:r>
              <a:rPr lang="cs-CZ" dirty="0"/>
              <a:t>GP </a:t>
            </a:r>
            <a:r>
              <a:rPr lang="cs-CZ" dirty="0" err="1"/>
              <a:t>webpay</a:t>
            </a:r>
            <a:endParaRPr lang="cs-CZ" dirty="0"/>
          </a:p>
        </p:txBody>
      </p:sp>
      <p:sp>
        <p:nvSpPr>
          <p:cNvPr id="3" name="Zástupný symbol pro obsah 2"/>
          <p:cNvSpPr>
            <a:spLocks noGrp="1"/>
          </p:cNvSpPr>
          <p:nvPr>
            <p:ph sz="half" idx="1"/>
          </p:nvPr>
        </p:nvSpPr>
        <p:spPr>
          <a:xfrm>
            <a:off x="1145478" y="2471738"/>
            <a:ext cx="10276468" cy="4106861"/>
          </a:xfrm>
        </p:spPr>
        <p:txBody>
          <a:bodyPr>
            <a:normAutofit/>
          </a:bodyPr>
          <a:lstStyle/>
          <a:p>
            <a:r>
              <a:rPr lang="cs-CZ" b="1" i="1" dirty="0"/>
              <a:t>GP </a:t>
            </a:r>
            <a:r>
              <a:rPr lang="cs-CZ" b="1" i="1" dirty="0" err="1"/>
              <a:t>webpay</a:t>
            </a:r>
            <a:r>
              <a:rPr lang="cs-CZ" b="1" i="1" dirty="0"/>
              <a:t> je internetová platební brána pro rychlé a bezpečné platby kartou</a:t>
            </a:r>
          </a:p>
          <a:p>
            <a:r>
              <a:rPr lang="cs-CZ" dirty="0"/>
              <a:t>Platební brána GP </a:t>
            </a:r>
            <a:r>
              <a:rPr lang="cs-CZ" dirty="0" err="1"/>
              <a:t>webpay</a:t>
            </a:r>
            <a:r>
              <a:rPr lang="cs-CZ" dirty="0"/>
              <a:t> umožňuje platby tuzemskými i zahraničními kartami asociací </a:t>
            </a:r>
            <a:r>
              <a:rPr lang="cs-CZ" dirty="0" err="1"/>
              <a:t>MasterCard</a:t>
            </a:r>
            <a:r>
              <a:rPr lang="cs-CZ" dirty="0"/>
              <a:t>, VISA, </a:t>
            </a:r>
            <a:r>
              <a:rPr lang="cs-CZ" dirty="0" err="1"/>
              <a:t>Diners</a:t>
            </a:r>
            <a:r>
              <a:rPr lang="cs-CZ" dirty="0"/>
              <a:t> Club a </a:t>
            </a:r>
            <a:r>
              <a:rPr lang="cs-CZ" dirty="0" err="1"/>
              <a:t>American</a:t>
            </a:r>
            <a:r>
              <a:rPr lang="cs-CZ" dirty="0"/>
              <a:t> Express. </a:t>
            </a:r>
            <a:endParaRPr lang="cs-CZ" dirty="0" smtClean="0"/>
          </a:p>
          <a:p>
            <a:r>
              <a:rPr lang="cs-CZ" dirty="0" smtClean="0"/>
              <a:t>Platební </a:t>
            </a:r>
            <a:r>
              <a:rPr lang="cs-CZ" dirty="0"/>
              <a:t>brána GP </a:t>
            </a:r>
            <a:r>
              <a:rPr lang="cs-CZ" dirty="0" err="1"/>
              <a:t>webpay</a:t>
            </a:r>
            <a:r>
              <a:rPr lang="cs-CZ" dirty="0"/>
              <a:t> je vytvořena speciálně pro mobilní zařízení, takže platba na nich je rychlá a naprosto jednoduchá.</a:t>
            </a:r>
          </a:p>
        </p:txBody>
      </p:sp>
      <p:pic>
        <p:nvPicPr>
          <p:cNvPr id="5" name="Picture 2"/>
          <p:cNvPicPr>
            <a:picLocks noChangeAspect="1" noChangeArrowheads="1"/>
          </p:cNvPicPr>
          <p:nvPr/>
        </p:nvPicPr>
        <p:blipFill>
          <a:blip r:embed="rId2"/>
          <a:srcRect l="395" t="4437" r="732" b="6826"/>
          <a:stretch>
            <a:fillRect/>
          </a:stretch>
        </p:blipFill>
        <p:spPr bwMode="auto">
          <a:xfrm>
            <a:off x="6758402" y="960585"/>
            <a:ext cx="3855985" cy="1086005"/>
          </a:xfrm>
          <a:prstGeom prst="rect">
            <a:avLst/>
          </a:prstGeom>
          <a:noFill/>
          <a:ln w="9525">
            <a:noFill/>
            <a:miter lim="800000"/>
            <a:headEnd/>
            <a:tailEnd/>
          </a:ln>
          <a:effectLst/>
        </p:spPr>
      </p:pic>
    </p:spTree>
    <p:extLst>
      <p:ext uri="{BB962C8B-B14F-4D97-AF65-F5344CB8AC3E}">
        <p14:creationId xmlns:p14="http://schemas.microsoft.com/office/powerpoint/2010/main" val="10308437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61549"/>
          </a:xfrm>
        </p:spPr>
        <p:txBody>
          <a:bodyPr>
            <a:normAutofit/>
          </a:bodyPr>
          <a:lstStyle/>
          <a:p>
            <a:r>
              <a:rPr lang="cs-CZ" dirty="0"/>
              <a:t>GP </a:t>
            </a:r>
            <a:r>
              <a:rPr lang="cs-CZ" dirty="0" err="1"/>
              <a:t>webpay</a:t>
            </a:r>
            <a:endParaRPr lang="cs-CZ" dirty="0"/>
          </a:p>
        </p:txBody>
      </p:sp>
      <p:sp>
        <p:nvSpPr>
          <p:cNvPr id="3" name="Zástupný symbol pro obsah 2"/>
          <p:cNvSpPr>
            <a:spLocks noGrp="1"/>
          </p:cNvSpPr>
          <p:nvPr>
            <p:ph sz="half" idx="1"/>
          </p:nvPr>
        </p:nvSpPr>
        <p:spPr>
          <a:xfrm>
            <a:off x="1145478" y="2471738"/>
            <a:ext cx="10276468" cy="4106861"/>
          </a:xfrm>
        </p:spPr>
        <p:txBody>
          <a:bodyPr>
            <a:normAutofit/>
          </a:bodyPr>
          <a:lstStyle/>
          <a:p>
            <a:r>
              <a:rPr lang="cs-CZ" b="1" i="1" dirty="0"/>
              <a:t>GP </a:t>
            </a:r>
            <a:r>
              <a:rPr lang="cs-CZ" b="1" i="1" dirty="0" err="1"/>
              <a:t>webpay</a:t>
            </a:r>
            <a:r>
              <a:rPr lang="cs-CZ" b="1" i="1" dirty="0"/>
              <a:t> </a:t>
            </a:r>
            <a:r>
              <a:rPr lang="cs-CZ" b="1" i="1" dirty="0" err="1"/>
              <a:t>ist</a:t>
            </a:r>
            <a:r>
              <a:rPr lang="cs-CZ" b="1" i="1" dirty="0"/>
              <a:t> </a:t>
            </a:r>
            <a:r>
              <a:rPr lang="cs-CZ" b="1" i="1" dirty="0" err="1"/>
              <a:t>ein</a:t>
            </a:r>
            <a:r>
              <a:rPr lang="cs-CZ" b="1" i="1" dirty="0"/>
              <a:t> Internet </a:t>
            </a:r>
            <a:r>
              <a:rPr lang="cs-CZ" b="1" i="1" dirty="0" err="1"/>
              <a:t>Payment</a:t>
            </a:r>
            <a:r>
              <a:rPr lang="cs-CZ" b="1" i="1" dirty="0"/>
              <a:t> </a:t>
            </a:r>
            <a:r>
              <a:rPr lang="cs-CZ" b="1" i="1" dirty="0" err="1"/>
              <a:t>Gateway</a:t>
            </a:r>
            <a:r>
              <a:rPr lang="cs-CZ" b="1" i="1" dirty="0"/>
              <a:t> </a:t>
            </a:r>
            <a:r>
              <a:rPr lang="cs-CZ" b="1" i="1" dirty="0" err="1"/>
              <a:t>für</a:t>
            </a:r>
            <a:r>
              <a:rPr lang="cs-CZ" b="1" i="1" dirty="0"/>
              <a:t> </a:t>
            </a:r>
            <a:r>
              <a:rPr lang="cs-CZ" b="1" i="1" dirty="0" err="1"/>
              <a:t>schnelle</a:t>
            </a:r>
            <a:r>
              <a:rPr lang="cs-CZ" b="1" i="1" dirty="0"/>
              <a:t> </a:t>
            </a:r>
            <a:r>
              <a:rPr lang="cs-CZ" b="1" i="1" dirty="0" err="1"/>
              <a:t>und</a:t>
            </a:r>
            <a:r>
              <a:rPr lang="cs-CZ" b="1" i="1" dirty="0"/>
              <a:t> </a:t>
            </a:r>
            <a:r>
              <a:rPr lang="cs-CZ" b="1" i="1" dirty="0" err="1"/>
              <a:t>sichere</a:t>
            </a:r>
            <a:r>
              <a:rPr lang="cs-CZ" b="1" i="1" dirty="0"/>
              <a:t> </a:t>
            </a:r>
            <a:r>
              <a:rPr lang="cs-CZ" b="1" i="1" dirty="0" err="1" smtClean="0"/>
              <a:t>Kartenzahlungen</a:t>
            </a:r>
            <a:endParaRPr lang="cs-CZ" b="1" i="1" dirty="0" smtClean="0"/>
          </a:p>
          <a:p>
            <a:r>
              <a:rPr lang="cs-CZ" b="1" i="1" dirty="0" err="1" smtClean="0"/>
              <a:t>Das</a:t>
            </a:r>
            <a:r>
              <a:rPr lang="cs-CZ" b="1" i="1" dirty="0" smtClean="0"/>
              <a:t> </a:t>
            </a:r>
            <a:r>
              <a:rPr lang="cs-CZ" b="1" i="1" dirty="0"/>
              <a:t>GP </a:t>
            </a:r>
            <a:r>
              <a:rPr lang="cs-CZ" b="1" i="1" dirty="0" err="1"/>
              <a:t>webpay</a:t>
            </a:r>
            <a:r>
              <a:rPr lang="cs-CZ" b="1" i="1" dirty="0"/>
              <a:t> </a:t>
            </a:r>
            <a:r>
              <a:rPr lang="cs-CZ" b="1" i="1" dirty="0" err="1"/>
              <a:t>Payment</a:t>
            </a:r>
            <a:r>
              <a:rPr lang="cs-CZ" b="1" i="1" dirty="0"/>
              <a:t> </a:t>
            </a:r>
            <a:r>
              <a:rPr lang="cs-CZ" b="1" i="1" dirty="0" err="1"/>
              <a:t>Gateway</a:t>
            </a:r>
            <a:r>
              <a:rPr lang="cs-CZ" b="1" i="1" dirty="0"/>
              <a:t> </a:t>
            </a:r>
            <a:r>
              <a:rPr lang="cs-CZ" b="1" i="1" dirty="0" err="1"/>
              <a:t>ermöglicht</a:t>
            </a:r>
            <a:r>
              <a:rPr lang="cs-CZ" b="1" i="1" dirty="0"/>
              <a:t> </a:t>
            </a:r>
            <a:r>
              <a:rPr lang="cs-CZ" b="1" i="1" dirty="0" err="1"/>
              <a:t>Zahlungen</a:t>
            </a:r>
            <a:r>
              <a:rPr lang="cs-CZ" b="1" i="1" dirty="0"/>
              <a:t> </a:t>
            </a:r>
            <a:r>
              <a:rPr lang="cs-CZ" b="1" i="1" dirty="0" err="1"/>
              <a:t>mit</a:t>
            </a:r>
            <a:r>
              <a:rPr lang="cs-CZ" b="1" i="1" dirty="0"/>
              <a:t> in- </a:t>
            </a:r>
            <a:r>
              <a:rPr lang="cs-CZ" b="1" i="1" dirty="0" err="1"/>
              <a:t>und</a:t>
            </a:r>
            <a:r>
              <a:rPr lang="cs-CZ" b="1" i="1" dirty="0"/>
              <a:t> </a:t>
            </a:r>
            <a:r>
              <a:rPr lang="cs-CZ" b="1" i="1" dirty="0" err="1"/>
              <a:t>ausländischen</a:t>
            </a:r>
            <a:r>
              <a:rPr lang="cs-CZ" b="1" i="1" dirty="0"/>
              <a:t> </a:t>
            </a:r>
            <a:r>
              <a:rPr lang="cs-CZ" b="1" i="1" dirty="0" err="1"/>
              <a:t>MasterCard</a:t>
            </a:r>
            <a:r>
              <a:rPr lang="cs-CZ" b="1" i="1" dirty="0"/>
              <a:t>-, VISA-, </a:t>
            </a:r>
            <a:r>
              <a:rPr lang="cs-CZ" b="1" i="1" dirty="0" err="1"/>
              <a:t>Diners</a:t>
            </a:r>
            <a:r>
              <a:rPr lang="cs-CZ" b="1" i="1" dirty="0"/>
              <a:t> Club- </a:t>
            </a:r>
            <a:r>
              <a:rPr lang="cs-CZ" b="1" i="1" dirty="0" err="1"/>
              <a:t>und</a:t>
            </a:r>
            <a:r>
              <a:rPr lang="cs-CZ" b="1" i="1" dirty="0"/>
              <a:t> </a:t>
            </a:r>
            <a:r>
              <a:rPr lang="cs-CZ" b="1" i="1" dirty="0" err="1"/>
              <a:t>American</a:t>
            </a:r>
            <a:r>
              <a:rPr lang="cs-CZ" b="1" i="1" dirty="0"/>
              <a:t> Express-</a:t>
            </a:r>
            <a:r>
              <a:rPr lang="cs-CZ" b="1" i="1" dirty="0" err="1"/>
              <a:t>Karten</a:t>
            </a:r>
            <a:r>
              <a:rPr lang="cs-CZ" b="1" i="1" dirty="0" smtClean="0"/>
              <a:t>.</a:t>
            </a:r>
          </a:p>
          <a:p>
            <a:r>
              <a:rPr lang="cs-CZ" b="1" i="1" dirty="0" err="1" smtClean="0"/>
              <a:t>Das</a:t>
            </a:r>
            <a:r>
              <a:rPr lang="cs-CZ" b="1" i="1" dirty="0" smtClean="0"/>
              <a:t> </a:t>
            </a:r>
            <a:r>
              <a:rPr lang="cs-CZ" b="1" i="1" dirty="0" err="1"/>
              <a:t>Zahlungsgateway</a:t>
            </a:r>
            <a:r>
              <a:rPr lang="cs-CZ" b="1" i="1" dirty="0"/>
              <a:t> GP </a:t>
            </a:r>
            <a:r>
              <a:rPr lang="cs-CZ" b="1" i="1" dirty="0" err="1"/>
              <a:t>webpay</a:t>
            </a:r>
            <a:r>
              <a:rPr lang="cs-CZ" b="1" i="1" dirty="0"/>
              <a:t> </a:t>
            </a:r>
            <a:r>
              <a:rPr lang="cs-CZ" b="1" i="1" dirty="0" err="1"/>
              <a:t>wurde</a:t>
            </a:r>
            <a:r>
              <a:rPr lang="cs-CZ" b="1" i="1" dirty="0"/>
              <a:t> </a:t>
            </a:r>
            <a:r>
              <a:rPr lang="cs-CZ" b="1" i="1" dirty="0" err="1"/>
              <a:t>speziell</a:t>
            </a:r>
            <a:r>
              <a:rPr lang="cs-CZ" b="1" i="1" dirty="0"/>
              <a:t> </a:t>
            </a:r>
            <a:r>
              <a:rPr lang="cs-CZ" b="1" i="1" dirty="0" err="1"/>
              <a:t>für</a:t>
            </a:r>
            <a:r>
              <a:rPr lang="cs-CZ" b="1" i="1" dirty="0"/>
              <a:t> mobile </a:t>
            </a:r>
            <a:r>
              <a:rPr lang="cs-CZ" b="1" i="1" dirty="0" err="1"/>
              <a:t>Geräte</a:t>
            </a:r>
            <a:r>
              <a:rPr lang="cs-CZ" b="1" i="1" dirty="0"/>
              <a:t> </a:t>
            </a:r>
            <a:r>
              <a:rPr lang="cs-CZ" b="1" i="1" dirty="0" err="1"/>
              <a:t>entwickelt</a:t>
            </a:r>
            <a:r>
              <a:rPr lang="cs-CZ" b="1" i="1" dirty="0"/>
              <a:t>, </a:t>
            </a:r>
            <a:r>
              <a:rPr lang="cs-CZ" b="1" i="1" dirty="0" err="1"/>
              <a:t>sodass</a:t>
            </a:r>
            <a:r>
              <a:rPr lang="cs-CZ" b="1" i="1" dirty="0"/>
              <a:t> </a:t>
            </a:r>
            <a:r>
              <a:rPr lang="cs-CZ" b="1" i="1" dirty="0" err="1"/>
              <a:t>die</a:t>
            </a:r>
            <a:r>
              <a:rPr lang="cs-CZ" b="1" i="1" dirty="0"/>
              <a:t> </a:t>
            </a:r>
            <a:r>
              <a:rPr lang="cs-CZ" b="1" i="1" dirty="0" err="1"/>
              <a:t>Zahlung</a:t>
            </a:r>
            <a:r>
              <a:rPr lang="cs-CZ" b="1" i="1" dirty="0"/>
              <a:t> </a:t>
            </a:r>
            <a:r>
              <a:rPr lang="cs-CZ" b="1" i="1" dirty="0" err="1"/>
              <a:t>auf</a:t>
            </a:r>
            <a:r>
              <a:rPr lang="cs-CZ" b="1" i="1" dirty="0"/>
              <a:t> </a:t>
            </a:r>
            <a:r>
              <a:rPr lang="cs-CZ" b="1" i="1" dirty="0" err="1"/>
              <a:t>ihnen</a:t>
            </a:r>
            <a:r>
              <a:rPr lang="cs-CZ" b="1" i="1" dirty="0"/>
              <a:t> </a:t>
            </a:r>
            <a:r>
              <a:rPr lang="cs-CZ" b="1" i="1" dirty="0" err="1"/>
              <a:t>schnell</a:t>
            </a:r>
            <a:r>
              <a:rPr lang="cs-CZ" b="1" i="1" dirty="0"/>
              <a:t> </a:t>
            </a:r>
            <a:r>
              <a:rPr lang="cs-CZ" b="1" i="1" dirty="0" err="1"/>
              <a:t>und</a:t>
            </a:r>
            <a:r>
              <a:rPr lang="cs-CZ" b="1" i="1" dirty="0"/>
              <a:t> </a:t>
            </a:r>
            <a:r>
              <a:rPr lang="cs-CZ" b="1" i="1" dirty="0" err="1"/>
              <a:t>absolut</a:t>
            </a:r>
            <a:r>
              <a:rPr lang="cs-CZ" b="1" i="1" dirty="0"/>
              <a:t> </a:t>
            </a:r>
            <a:r>
              <a:rPr lang="cs-CZ" b="1" i="1" dirty="0" err="1"/>
              <a:t>einfach</a:t>
            </a:r>
            <a:r>
              <a:rPr lang="cs-CZ" b="1" i="1" dirty="0"/>
              <a:t> </a:t>
            </a:r>
            <a:r>
              <a:rPr lang="cs-CZ" b="1" i="1" dirty="0" err="1"/>
              <a:t>ist</a:t>
            </a:r>
            <a:r>
              <a:rPr lang="cs-CZ" b="1" i="1" dirty="0"/>
              <a:t>.</a:t>
            </a:r>
            <a:endParaRPr lang="cs-CZ" dirty="0"/>
          </a:p>
        </p:txBody>
      </p:sp>
      <p:pic>
        <p:nvPicPr>
          <p:cNvPr id="5" name="Picture 2"/>
          <p:cNvPicPr>
            <a:picLocks noChangeAspect="1" noChangeArrowheads="1"/>
          </p:cNvPicPr>
          <p:nvPr/>
        </p:nvPicPr>
        <p:blipFill>
          <a:blip r:embed="rId2"/>
          <a:srcRect l="395" t="4437" r="732" b="6826"/>
          <a:stretch>
            <a:fillRect/>
          </a:stretch>
        </p:blipFill>
        <p:spPr bwMode="auto">
          <a:xfrm>
            <a:off x="6758402" y="960585"/>
            <a:ext cx="3855985" cy="1086005"/>
          </a:xfrm>
          <a:prstGeom prst="rect">
            <a:avLst/>
          </a:prstGeom>
          <a:noFill/>
          <a:ln w="9525">
            <a:noFill/>
            <a:miter lim="800000"/>
            <a:headEnd/>
            <a:tailEnd/>
          </a:ln>
          <a:effectLst/>
        </p:spPr>
      </p:pic>
    </p:spTree>
    <p:extLst>
      <p:ext uri="{BB962C8B-B14F-4D97-AF65-F5344CB8AC3E}">
        <p14:creationId xmlns:p14="http://schemas.microsoft.com/office/powerpoint/2010/main" val="14533795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60814"/>
          </a:xfrm>
        </p:spPr>
        <p:txBody>
          <a:bodyPr>
            <a:normAutofit/>
          </a:bodyPr>
          <a:lstStyle/>
          <a:p>
            <a:r>
              <a:rPr lang="cs-CZ" dirty="0"/>
              <a:t>Google </a:t>
            </a:r>
            <a:r>
              <a:rPr lang="cs-CZ" dirty="0" err="1"/>
              <a:t>Pay</a:t>
            </a:r>
            <a:endParaRPr lang="cs-CZ" dirty="0"/>
          </a:p>
        </p:txBody>
      </p:sp>
      <p:sp>
        <p:nvSpPr>
          <p:cNvPr id="3" name="Zástupný symbol pro obsah 2"/>
          <p:cNvSpPr>
            <a:spLocks noGrp="1"/>
          </p:cNvSpPr>
          <p:nvPr>
            <p:ph sz="half" idx="1"/>
          </p:nvPr>
        </p:nvSpPr>
        <p:spPr>
          <a:xfrm>
            <a:off x="1141410" y="1496780"/>
            <a:ext cx="7433874" cy="4824102"/>
          </a:xfrm>
        </p:spPr>
        <p:txBody>
          <a:bodyPr vert="horz" lIns="91440" tIns="45720" rIns="91440" bIns="45720" rtlCol="0" anchor="t">
            <a:normAutofit/>
          </a:bodyPr>
          <a:lstStyle/>
          <a:p>
            <a:r>
              <a:rPr lang="cs-CZ" dirty="0"/>
              <a:t>Google </a:t>
            </a:r>
            <a:r>
              <a:rPr lang="cs-CZ" dirty="0" err="1"/>
              <a:t>Pay</a:t>
            </a:r>
            <a:r>
              <a:rPr lang="cs-CZ" dirty="0"/>
              <a:t> (G </a:t>
            </a:r>
            <a:r>
              <a:rPr lang="cs-CZ" dirty="0" err="1"/>
              <a:t>Pay</a:t>
            </a:r>
            <a:r>
              <a:rPr lang="cs-CZ" dirty="0"/>
              <a:t>, dříve </a:t>
            </a:r>
            <a:r>
              <a:rPr lang="cs-CZ" dirty="0" err="1"/>
              <a:t>Pay</a:t>
            </a:r>
            <a:r>
              <a:rPr lang="cs-CZ" dirty="0"/>
              <a:t> </a:t>
            </a:r>
            <a:r>
              <a:rPr lang="cs-CZ" dirty="0" err="1"/>
              <a:t>with</a:t>
            </a:r>
            <a:r>
              <a:rPr lang="cs-CZ" dirty="0"/>
              <a:t> Google </a:t>
            </a:r>
            <a:br>
              <a:rPr lang="cs-CZ" dirty="0"/>
            </a:br>
            <a:r>
              <a:rPr lang="cs-CZ" dirty="0"/>
              <a:t>a Android </a:t>
            </a:r>
            <a:r>
              <a:rPr lang="cs-CZ" dirty="0" err="1"/>
              <a:t>Pay</a:t>
            </a:r>
            <a:r>
              <a:rPr lang="cs-CZ" dirty="0"/>
              <a:t>) je mobilní peněženka a elektronický platební systém od firmy Google, který umožňuje placení pomocí mobilních telefonů a </a:t>
            </a:r>
            <a:r>
              <a:rPr lang="cs-CZ" dirty="0" err="1"/>
              <a:t>tabletů</a:t>
            </a:r>
            <a:r>
              <a:rPr lang="cs-CZ" dirty="0"/>
              <a:t> se systémem Android (nebo chytrých hodinek se systémem </a:t>
            </a:r>
            <a:r>
              <a:rPr lang="cs-CZ" dirty="0" err="1"/>
              <a:t>Wear</a:t>
            </a:r>
            <a:r>
              <a:rPr lang="cs-CZ" dirty="0"/>
              <a:t> OS) pomocí bezkontaktního NFC.</a:t>
            </a:r>
          </a:p>
          <a:p>
            <a:r>
              <a:rPr lang="cs-CZ" dirty="0"/>
              <a:t>Dne 8. ledna 2018 byl spojen původní systém Android </a:t>
            </a:r>
            <a:r>
              <a:rPr lang="cs-CZ" dirty="0" err="1"/>
              <a:t>Pay</a:t>
            </a:r>
            <a:r>
              <a:rPr lang="cs-CZ" dirty="0"/>
              <a:t> a Google </a:t>
            </a:r>
            <a:r>
              <a:rPr lang="cs-CZ" dirty="0" err="1"/>
              <a:t>Wallet</a:t>
            </a:r>
            <a:r>
              <a:rPr lang="cs-CZ" dirty="0"/>
              <a:t> do aplikace Google </a:t>
            </a:r>
            <a:r>
              <a:rPr lang="cs-CZ" dirty="0" err="1"/>
              <a:t>Pay</a:t>
            </a:r>
            <a:r>
              <a:rPr lang="cs-CZ" dirty="0"/>
              <a:t>. Systém podporuje od května 2018 také palubní lístky (k letenkám) a vstupenky.</a:t>
            </a:r>
          </a:p>
          <a:p>
            <a:endParaRPr lang="cs-CZ" dirty="0"/>
          </a:p>
        </p:txBody>
      </p:sp>
      <p:sp>
        <p:nvSpPr>
          <p:cNvPr id="7" name="AutoShape 6" descr="Nalezený obrázek pro Google P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82" name="Picture 10" descr="Zobrazit zdrojový obráze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492369" y="2614538"/>
            <a:ext cx="3695043" cy="192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617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 calcmode="lin" valueType="num">
                                      <p:cBhvr additive="base">
                                        <p:cTn id="17" dur="500" fill="hold"/>
                                        <p:tgtEl>
                                          <p:spTgt spid="3082"/>
                                        </p:tgtEl>
                                        <p:attrNameLst>
                                          <p:attrName>ppt_x</p:attrName>
                                        </p:attrNameLst>
                                      </p:cBhvr>
                                      <p:tavLst>
                                        <p:tav tm="0">
                                          <p:val>
                                            <p:strVal val="#ppt_x"/>
                                          </p:val>
                                        </p:tav>
                                        <p:tav tm="100000">
                                          <p:val>
                                            <p:strVal val="#ppt_x"/>
                                          </p:val>
                                        </p:tav>
                                      </p:tavLst>
                                    </p:anim>
                                    <p:anim calcmode="lin" valueType="num">
                                      <p:cBhvr additive="base">
                                        <p:cTn id="1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660814"/>
          </a:xfrm>
        </p:spPr>
        <p:txBody>
          <a:bodyPr>
            <a:normAutofit/>
          </a:bodyPr>
          <a:lstStyle/>
          <a:p>
            <a:r>
              <a:rPr lang="cs-CZ" dirty="0"/>
              <a:t>Google </a:t>
            </a:r>
            <a:r>
              <a:rPr lang="cs-CZ" dirty="0" err="1"/>
              <a:t>Pay</a:t>
            </a:r>
            <a:endParaRPr lang="cs-CZ" dirty="0"/>
          </a:p>
        </p:txBody>
      </p:sp>
      <p:sp>
        <p:nvSpPr>
          <p:cNvPr id="3" name="Zástupný symbol pro obsah 2"/>
          <p:cNvSpPr>
            <a:spLocks noGrp="1"/>
          </p:cNvSpPr>
          <p:nvPr>
            <p:ph sz="half" idx="1"/>
          </p:nvPr>
        </p:nvSpPr>
        <p:spPr>
          <a:xfrm>
            <a:off x="1141410" y="1496779"/>
            <a:ext cx="7433874" cy="5104045"/>
          </a:xfrm>
        </p:spPr>
        <p:txBody>
          <a:bodyPr vert="horz" lIns="91440" tIns="45720" rIns="91440" bIns="45720" rtlCol="0" anchor="t">
            <a:normAutofit/>
          </a:bodyPr>
          <a:lstStyle/>
          <a:p>
            <a:r>
              <a:rPr lang="cs-CZ" dirty="0"/>
              <a:t>Google </a:t>
            </a:r>
            <a:r>
              <a:rPr lang="cs-CZ" dirty="0" err="1"/>
              <a:t>Pay</a:t>
            </a:r>
            <a:r>
              <a:rPr lang="cs-CZ" dirty="0"/>
              <a:t> (</a:t>
            </a:r>
            <a:r>
              <a:rPr lang="cs-CZ" dirty="0" err="1"/>
              <a:t>ehemals</a:t>
            </a:r>
            <a:r>
              <a:rPr lang="cs-CZ" dirty="0"/>
              <a:t> </a:t>
            </a:r>
            <a:r>
              <a:rPr lang="cs-CZ" dirty="0" err="1"/>
              <a:t>Pay</a:t>
            </a:r>
            <a:r>
              <a:rPr lang="cs-CZ" dirty="0"/>
              <a:t> </a:t>
            </a:r>
            <a:r>
              <a:rPr lang="cs-CZ" dirty="0" err="1"/>
              <a:t>with</a:t>
            </a:r>
            <a:r>
              <a:rPr lang="cs-CZ" dirty="0"/>
              <a:t> Google </a:t>
            </a:r>
            <a:r>
              <a:rPr lang="cs-CZ" dirty="0" err="1"/>
              <a:t>und</a:t>
            </a:r>
            <a:r>
              <a:rPr lang="cs-CZ" dirty="0"/>
              <a:t> Android </a:t>
            </a:r>
            <a:r>
              <a:rPr lang="cs-CZ" dirty="0" err="1"/>
              <a:t>Pay</a:t>
            </a:r>
            <a:r>
              <a:rPr lang="cs-CZ" dirty="0"/>
              <a:t>) </a:t>
            </a:r>
            <a:r>
              <a:rPr lang="cs-CZ" dirty="0" err="1"/>
              <a:t>ist</a:t>
            </a:r>
            <a:r>
              <a:rPr lang="cs-CZ" dirty="0"/>
              <a:t> </a:t>
            </a:r>
            <a:r>
              <a:rPr lang="cs-CZ" dirty="0" err="1"/>
              <a:t>eine</a:t>
            </a:r>
            <a:r>
              <a:rPr lang="cs-CZ" dirty="0"/>
              <a:t> mobile </a:t>
            </a:r>
            <a:r>
              <a:rPr lang="cs-CZ" dirty="0" err="1"/>
              <a:t>Geldbörse</a:t>
            </a:r>
            <a:r>
              <a:rPr lang="cs-CZ" dirty="0"/>
              <a:t> </a:t>
            </a:r>
            <a:r>
              <a:rPr lang="cs-CZ" dirty="0" err="1"/>
              <a:t>und</a:t>
            </a:r>
            <a:r>
              <a:rPr lang="cs-CZ" dirty="0"/>
              <a:t> </a:t>
            </a:r>
            <a:r>
              <a:rPr lang="cs-CZ" dirty="0" err="1"/>
              <a:t>ein</a:t>
            </a:r>
            <a:r>
              <a:rPr lang="cs-CZ" dirty="0"/>
              <a:t> </a:t>
            </a:r>
            <a:r>
              <a:rPr lang="cs-CZ" dirty="0" err="1"/>
              <a:t>elektronisches</a:t>
            </a:r>
            <a:r>
              <a:rPr lang="cs-CZ" dirty="0"/>
              <a:t> </a:t>
            </a:r>
            <a:r>
              <a:rPr lang="cs-CZ" dirty="0" err="1"/>
              <a:t>Zahlungssystem</a:t>
            </a:r>
            <a:r>
              <a:rPr lang="cs-CZ" dirty="0"/>
              <a:t> von Google, </a:t>
            </a:r>
            <a:r>
              <a:rPr lang="cs-CZ" dirty="0" err="1"/>
              <a:t>mit</a:t>
            </a:r>
            <a:r>
              <a:rPr lang="cs-CZ" dirty="0"/>
              <a:t> dem </a:t>
            </a:r>
            <a:r>
              <a:rPr lang="cs-CZ" dirty="0" err="1"/>
              <a:t>Sie</a:t>
            </a:r>
            <a:r>
              <a:rPr lang="cs-CZ" dirty="0"/>
              <a:t> </a:t>
            </a:r>
            <a:r>
              <a:rPr lang="cs-CZ" dirty="0" err="1"/>
              <a:t>mit</a:t>
            </a:r>
            <a:r>
              <a:rPr lang="cs-CZ" dirty="0"/>
              <a:t> Android-</a:t>
            </a:r>
            <a:r>
              <a:rPr lang="cs-CZ" dirty="0" err="1"/>
              <a:t>Telefonen</a:t>
            </a:r>
            <a:r>
              <a:rPr lang="cs-CZ" dirty="0"/>
              <a:t> </a:t>
            </a:r>
            <a:r>
              <a:rPr lang="cs-CZ" dirty="0" err="1"/>
              <a:t>und</a:t>
            </a:r>
            <a:r>
              <a:rPr lang="cs-CZ" dirty="0"/>
              <a:t> -</a:t>
            </a:r>
            <a:r>
              <a:rPr lang="cs-CZ" dirty="0" err="1"/>
              <a:t>Tablets</a:t>
            </a:r>
            <a:r>
              <a:rPr lang="cs-CZ" dirty="0"/>
              <a:t> (oder </a:t>
            </a:r>
            <a:r>
              <a:rPr lang="cs-CZ" dirty="0" err="1"/>
              <a:t>Smartwatches</a:t>
            </a:r>
            <a:r>
              <a:rPr lang="cs-CZ" dirty="0"/>
              <a:t> </a:t>
            </a:r>
            <a:r>
              <a:rPr lang="cs-CZ" dirty="0" err="1"/>
              <a:t>mit</a:t>
            </a:r>
            <a:r>
              <a:rPr lang="cs-CZ" dirty="0"/>
              <a:t> </a:t>
            </a:r>
            <a:r>
              <a:rPr lang="cs-CZ" dirty="0" err="1"/>
              <a:t>Wear</a:t>
            </a:r>
            <a:r>
              <a:rPr lang="cs-CZ" dirty="0"/>
              <a:t> OS) </a:t>
            </a:r>
            <a:r>
              <a:rPr lang="cs-CZ" dirty="0" err="1"/>
              <a:t>über</a:t>
            </a:r>
            <a:r>
              <a:rPr lang="cs-CZ" dirty="0"/>
              <a:t> </a:t>
            </a:r>
            <a:r>
              <a:rPr lang="cs-CZ" dirty="0" err="1"/>
              <a:t>kontaktloses</a:t>
            </a:r>
            <a:r>
              <a:rPr lang="cs-CZ" dirty="0"/>
              <a:t> NFC </a:t>
            </a:r>
            <a:r>
              <a:rPr lang="cs-CZ" dirty="0" err="1"/>
              <a:t>bezahlen</a:t>
            </a:r>
            <a:r>
              <a:rPr lang="cs-CZ" dirty="0"/>
              <a:t> </a:t>
            </a:r>
            <a:r>
              <a:rPr lang="cs-CZ" dirty="0" err="1"/>
              <a:t>können</a:t>
            </a:r>
            <a:r>
              <a:rPr lang="cs-CZ" dirty="0" smtClean="0"/>
              <a:t>.</a:t>
            </a:r>
          </a:p>
          <a:p>
            <a:r>
              <a:rPr lang="cs-CZ" dirty="0" err="1" smtClean="0"/>
              <a:t>Am</a:t>
            </a:r>
            <a:r>
              <a:rPr lang="cs-CZ" dirty="0" smtClean="0"/>
              <a:t> </a:t>
            </a:r>
            <a:r>
              <a:rPr lang="cs-CZ" dirty="0"/>
              <a:t>8. </a:t>
            </a:r>
            <a:r>
              <a:rPr lang="cs-CZ" dirty="0" err="1"/>
              <a:t>Januar</a:t>
            </a:r>
            <a:r>
              <a:rPr lang="cs-CZ" dirty="0"/>
              <a:t> 2018 </a:t>
            </a:r>
            <a:r>
              <a:rPr lang="cs-CZ" dirty="0" err="1"/>
              <a:t>wurden</a:t>
            </a:r>
            <a:r>
              <a:rPr lang="cs-CZ" dirty="0"/>
              <a:t> </a:t>
            </a:r>
            <a:r>
              <a:rPr lang="cs-CZ" dirty="0" err="1"/>
              <a:t>das</a:t>
            </a:r>
            <a:r>
              <a:rPr lang="cs-CZ" dirty="0"/>
              <a:t> </a:t>
            </a:r>
            <a:r>
              <a:rPr lang="cs-CZ" dirty="0" err="1"/>
              <a:t>ursprüngliche</a:t>
            </a:r>
            <a:r>
              <a:rPr lang="cs-CZ" dirty="0"/>
              <a:t> Android </a:t>
            </a:r>
            <a:r>
              <a:rPr lang="cs-CZ" dirty="0" err="1"/>
              <a:t>Pay-System</a:t>
            </a:r>
            <a:r>
              <a:rPr lang="cs-CZ" dirty="0"/>
              <a:t> </a:t>
            </a:r>
            <a:r>
              <a:rPr lang="cs-CZ" dirty="0" err="1"/>
              <a:t>und</a:t>
            </a:r>
            <a:r>
              <a:rPr lang="cs-CZ" dirty="0"/>
              <a:t> Google </a:t>
            </a:r>
            <a:r>
              <a:rPr lang="cs-CZ" dirty="0" err="1"/>
              <a:t>Wallet</a:t>
            </a:r>
            <a:r>
              <a:rPr lang="cs-CZ" dirty="0"/>
              <a:t> </a:t>
            </a:r>
            <a:r>
              <a:rPr lang="cs-CZ" dirty="0" err="1"/>
              <a:t>mit</a:t>
            </a:r>
            <a:r>
              <a:rPr lang="cs-CZ" dirty="0"/>
              <a:t> der Google </a:t>
            </a:r>
            <a:r>
              <a:rPr lang="cs-CZ" dirty="0" err="1"/>
              <a:t>Pay-Anwendung</a:t>
            </a:r>
            <a:r>
              <a:rPr lang="cs-CZ" dirty="0"/>
              <a:t> </a:t>
            </a:r>
            <a:r>
              <a:rPr lang="cs-CZ" dirty="0" err="1"/>
              <a:t>zusammengeführt</a:t>
            </a:r>
            <a:r>
              <a:rPr lang="cs-CZ" dirty="0"/>
              <a:t>. Ab </a:t>
            </a:r>
            <a:r>
              <a:rPr lang="cs-CZ" dirty="0" err="1"/>
              <a:t>Mai</a:t>
            </a:r>
            <a:r>
              <a:rPr lang="cs-CZ" dirty="0"/>
              <a:t> 2018 </a:t>
            </a:r>
            <a:r>
              <a:rPr lang="cs-CZ" dirty="0" err="1"/>
              <a:t>unterstützt</a:t>
            </a:r>
            <a:r>
              <a:rPr lang="cs-CZ" dirty="0"/>
              <a:t> </a:t>
            </a:r>
            <a:r>
              <a:rPr lang="cs-CZ" dirty="0" err="1"/>
              <a:t>das</a:t>
            </a:r>
            <a:r>
              <a:rPr lang="cs-CZ" dirty="0"/>
              <a:t> </a:t>
            </a:r>
            <a:r>
              <a:rPr lang="cs-CZ" dirty="0" err="1"/>
              <a:t>System</a:t>
            </a:r>
            <a:r>
              <a:rPr lang="cs-CZ" dirty="0"/>
              <a:t> </a:t>
            </a:r>
            <a:r>
              <a:rPr lang="cs-CZ" dirty="0" err="1"/>
              <a:t>auch</a:t>
            </a:r>
            <a:r>
              <a:rPr lang="cs-CZ" dirty="0"/>
              <a:t> </a:t>
            </a:r>
            <a:r>
              <a:rPr lang="cs-CZ" dirty="0" err="1"/>
              <a:t>Bordkarten</a:t>
            </a:r>
            <a:r>
              <a:rPr lang="cs-CZ" dirty="0"/>
              <a:t> </a:t>
            </a:r>
            <a:r>
              <a:rPr lang="cs-CZ" dirty="0" err="1"/>
              <a:t>und</a:t>
            </a:r>
            <a:r>
              <a:rPr lang="cs-CZ" dirty="0"/>
              <a:t> </a:t>
            </a:r>
            <a:r>
              <a:rPr lang="cs-CZ" dirty="0" err="1"/>
              <a:t>Tickets</a:t>
            </a:r>
            <a:r>
              <a:rPr lang="cs-CZ" dirty="0"/>
              <a:t>.</a:t>
            </a:r>
            <a:endParaRPr lang="cs-CZ" dirty="0"/>
          </a:p>
        </p:txBody>
      </p:sp>
      <p:sp>
        <p:nvSpPr>
          <p:cNvPr id="7" name="AutoShape 6" descr="Nalezený obrázek pro Google P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82" name="Picture 10" descr="Zobrazit zdrojový obráze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492369" y="2614538"/>
            <a:ext cx="3695043" cy="192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955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 calcmode="lin" valueType="num">
                                      <p:cBhvr additive="base">
                                        <p:cTn id="17" dur="500" fill="hold"/>
                                        <p:tgtEl>
                                          <p:spTgt spid="3082"/>
                                        </p:tgtEl>
                                        <p:attrNameLst>
                                          <p:attrName>ppt_x</p:attrName>
                                        </p:attrNameLst>
                                      </p:cBhvr>
                                      <p:tavLst>
                                        <p:tav tm="0">
                                          <p:val>
                                            <p:strVal val="#ppt_x"/>
                                          </p:val>
                                        </p:tav>
                                        <p:tav tm="100000">
                                          <p:val>
                                            <p:strVal val="#ppt_x"/>
                                          </p:val>
                                        </p:tav>
                                      </p:tavLst>
                                    </p:anim>
                                    <p:anim calcmode="lin" valueType="num">
                                      <p:cBhvr additive="base">
                                        <p:cTn id="1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386201"/>
            <a:ext cx="9905998" cy="893131"/>
          </a:xfrm>
        </p:spPr>
        <p:txBody>
          <a:bodyPr>
            <a:normAutofit/>
          </a:bodyPr>
          <a:lstStyle/>
          <a:p>
            <a:r>
              <a:rPr lang="cs-CZ" dirty="0" err="1" smtClean="0"/>
              <a:t>Curve</a:t>
            </a:r>
            <a:endParaRPr lang="cs-CZ" dirty="0"/>
          </a:p>
        </p:txBody>
      </p:sp>
      <p:sp>
        <p:nvSpPr>
          <p:cNvPr id="3" name="Zástupný symbol pro obsah 2"/>
          <p:cNvSpPr>
            <a:spLocks noGrp="1"/>
          </p:cNvSpPr>
          <p:nvPr>
            <p:ph sz="half" idx="1"/>
          </p:nvPr>
        </p:nvSpPr>
        <p:spPr>
          <a:xfrm>
            <a:off x="1141410" y="1338804"/>
            <a:ext cx="7117924" cy="5521053"/>
          </a:xfrm>
        </p:spPr>
        <p:txBody>
          <a:bodyPr vert="horz" lIns="91440" tIns="45720" rIns="91440" bIns="45720" rtlCol="0" anchor="t">
            <a:normAutofit lnSpcReduction="10000"/>
          </a:bodyPr>
          <a:lstStyle/>
          <a:p>
            <a:r>
              <a:rPr lang="cs-CZ" dirty="0"/>
              <a:t>Máte v peněžence více jak jednu platební kartu? A nebaví vás nosit je všechny pohromadě? Tak </a:t>
            </a:r>
            <a:r>
              <a:rPr lang="cs-CZ" dirty="0" err="1"/>
              <a:t>Curve</a:t>
            </a:r>
            <a:r>
              <a:rPr lang="cs-CZ" dirty="0"/>
              <a:t> je přesně pro vás. </a:t>
            </a:r>
            <a:br>
              <a:rPr lang="cs-CZ" dirty="0"/>
            </a:br>
            <a:r>
              <a:rPr lang="cs-CZ" dirty="0"/>
              <a:t/>
            </a:r>
            <a:br>
              <a:rPr lang="cs-CZ" dirty="0"/>
            </a:br>
            <a:r>
              <a:rPr lang="cs-CZ" dirty="0"/>
              <a:t>Hlavní funkce </a:t>
            </a:r>
            <a:r>
              <a:rPr lang="cs-CZ" dirty="0" err="1"/>
              <a:t>Curve</a:t>
            </a:r>
            <a:r>
              <a:rPr lang="cs-CZ" dirty="0"/>
              <a:t> spočívá ve sloučení více platebních karet v rámci jedné karty </a:t>
            </a:r>
            <a:r>
              <a:rPr lang="cs-CZ" dirty="0" err="1"/>
              <a:t>Curve</a:t>
            </a:r>
            <a:r>
              <a:rPr lang="cs-CZ" dirty="0"/>
              <a:t>. Při placení pak lze v telefonu zvolit, ze které karty se mají strhnout finanční prostředky. </a:t>
            </a:r>
            <a:r>
              <a:rPr lang="cs-CZ" dirty="0" err="1" smtClean="0"/>
              <a:t>Curve</a:t>
            </a:r>
            <a:r>
              <a:rPr lang="cs-CZ" dirty="0" smtClean="0"/>
              <a:t> </a:t>
            </a:r>
            <a:r>
              <a:rPr lang="cs-CZ" dirty="0"/>
              <a:t>vám tedy ušetří místo v peněžence a všechny ostatní karty můžete nechat doma.</a:t>
            </a:r>
            <a:br>
              <a:rPr lang="cs-CZ" dirty="0"/>
            </a:br>
            <a:r>
              <a:rPr lang="cs-CZ" dirty="0"/>
              <a:t/>
            </a:r>
            <a:br>
              <a:rPr lang="cs-CZ" dirty="0"/>
            </a:br>
            <a:r>
              <a:rPr lang="cs-CZ" dirty="0"/>
              <a:t>Výhody </a:t>
            </a:r>
            <a:r>
              <a:rPr lang="cs-CZ" dirty="0" err="1" smtClean="0"/>
              <a:t>Curve</a:t>
            </a:r>
            <a:r>
              <a:rPr lang="cs-CZ" dirty="0" smtClean="0"/>
              <a:t>:  </a:t>
            </a:r>
            <a:r>
              <a:rPr lang="cs-CZ" dirty="0"/>
              <a:t>Nemusíte u sebe nosit všechny platební karty Přehledná správa výdajů</a:t>
            </a:r>
          </a:p>
          <a:p>
            <a:r>
              <a:rPr lang="cs-CZ" dirty="0" smtClean="0"/>
              <a:t>Nevýhody: Vše </a:t>
            </a:r>
            <a:r>
              <a:rPr lang="cs-CZ" dirty="0"/>
              <a:t>pouze v angličtině</a:t>
            </a:r>
          </a:p>
        </p:txBody>
      </p:sp>
      <p:pic>
        <p:nvPicPr>
          <p:cNvPr id="5" name="Zástupný symbol pro obsah 4"/>
          <p:cNvPicPr>
            <a:picLocks noGrp="1" noChangeAspect="1"/>
          </p:cNvPicPr>
          <p:nvPr>
            <p:ph sz="half" idx="2"/>
          </p:nvPr>
        </p:nvPicPr>
        <p:blipFill>
          <a:blip r:embed="rId2"/>
          <a:stretch>
            <a:fillRect/>
          </a:stretch>
        </p:blipFill>
        <p:spPr>
          <a:xfrm>
            <a:off x="8539256" y="2314534"/>
            <a:ext cx="3648580" cy="1452770"/>
          </a:xfrm>
          <a:prstGeom prst="rect">
            <a:avLst/>
          </a:prstGeom>
        </p:spPr>
      </p:pic>
      <p:pic>
        <p:nvPicPr>
          <p:cNvPr id="6146" name="Picture 2" descr="An example of a beta Curve card, with the MasterCard logo and details (not real)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692" y="4213223"/>
            <a:ext cx="20955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749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additive="base">
                                        <p:cTn id="23" dur="500" fill="hold"/>
                                        <p:tgtEl>
                                          <p:spTgt spid="6146"/>
                                        </p:tgtEl>
                                        <p:attrNameLst>
                                          <p:attrName>ppt_x</p:attrName>
                                        </p:attrNameLst>
                                      </p:cBhvr>
                                      <p:tavLst>
                                        <p:tav tm="0">
                                          <p:val>
                                            <p:strVal val="#ppt_x"/>
                                          </p:val>
                                        </p:tav>
                                        <p:tav tm="100000">
                                          <p:val>
                                            <p:strVal val="#ppt_x"/>
                                          </p:val>
                                        </p:tav>
                                      </p:tavLst>
                                    </p:anim>
                                    <p:anim calcmode="lin" valueType="num">
                                      <p:cBhvr additive="base">
                                        <p:cTn id="2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386201"/>
            <a:ext cx="9905998" cy="893131"/>
          </a:xfrm>
        </p:spPr>
        <p:txBody>
          <a:bodyPr>
            <a:normAutofit/>
          </a:bodyPr>
          <a:lstStyle/>
          <a:p>
            <a:r>
              <a:rPr lang="cs-CZ" dirty="0" err="1" smtClean="0"/>
              <a:t>Curve</a:t>
            </a:r>
            <a:endParaRPr lang="cs-CZ" dirty="0"/>
          </a:p>
        </p:txBody>
      </p:sp>
      <p:sp>
        <p:nvSpPr>
          <p:cNvPr id="3" name="Zástupný symbol pro obsah 2"/>
          <p:cNvSpPr>
            <a:spLocks noGrp="1"/>
          </p:cNvSpPr>
          <p:nvPr>
            <p:ph sz="half" idx="1"/>
          </p:nvPr>
        </p:nvSpPr>
        <p:spPr>
          <a:xfrm>
            <a:off x="500063" y="1338804"/>
            <a:ext cx="7759271" cy="5521053"/>
          </a:xfrm>
        </p:spPr>
        <p:txBody>
          <a:bodyPr vert="horz" lIns="91440" tIns="45720" rIns="91440" bIns="45720" rtlCol="0" anchor="t">
            <a:normAutofit lnSpcReduction="10000"/>
          </a:bodyPr>
          <a:lstStyle/>
          <a:p>
            <a:r>
              <a:rPr lang="de-DE" dirty="0"/>
              <a:t>Haben Sie mehr als eine Kreditkarte in Ihrer Brieftasche? Und hast du es satt, sie alle zusammen zu tragen? </a:t>
            </a:r>
            <a:r>
              <a:rPr lang="de-DE" dirty="0" err="1"/>
              <a:t>Curve</a:t>
            </a:r>
            <a:r>
              <a:rPr lang="de-DE" dirty="0"/>
              <a:t> ist also genau das Richtige für Sie. </a:t>
            </a:r>
            <a:endParaRPr lang="cs-CZ" dirty="0" smtClean="0"/>
          </a:p>
          <a:p>
            <a:r>
              <a:rPr lang="de-DE" dirty="0" smtClean="0"/>
              <a:t>Die </a:t>
            </a:r>
            <a:r>
              <a:rPr lang="de-DE" dirty="0"/>
              <a:t>Hauptfunktion von </a:t>
            </a:r>
            <a:r>
              <a:rPr lang="de-DE" dirty="0" err="1"/>
              <a:t>Curve</a:t>
            </a:r>
            <a:r>
              <a:rPr lang="de-DE" dirty="0"/>
              <a:t> besteht darin, mehrere Zahlungskarten zu einer </a:t>
            </a:r>
            <a:r>
              <a:rPr lang="de-DE" dirty="0" err="1"/>
              <a:t>Curve</a:t>
            </a:r>
            <a:r>
              <a:rPr lang="de-DE" dirty="0"/>
              <a:t>-Karte zusammenzuführen. Beim Bezahlen können Sie dann am Telefon auswählen, von welcher Karte das Geld abgebucht werden soll. So spart Ihnen </a:t>
            </a:r>
            <a:r>
              <a:rPr lang="de-DE" dirty="0" err="1"/>
              <a:t>Curve</a:t>
            </a:r>
            <a:r>
              <a:rPr lang="de-DE" dirty="0"/>
              <a:t> Platz im Portemonnaie und Sie können alle anderen Karten zu Hause lassen. </a:t>
            </a:r>
            <a:endParaRPr lang="cs-CZ" dirty="0" smtClean="0"/>
          </a:p>
          <a:p>
            <a:r>
              <a:rPr lang="de-DE" dirty="0" err="1" smtClean="0"/>
              <a:t>Curve</a:t>
            </a:r>
            <a:r>
              <a:rPr lang="de-DE" dirty="0" smtClean="0"/>
              <a:t> </a:t>
            </a:r>
            <a:r>
              <a:rPr lang="de-DE" dirty="0"/>
              <a:t>Vorteile: Sie müssen nicht alle Ihre Kreditkarten mit sich führen. Übersichtliche </a:t>
            </a:r>
            <a:r>
              <a:rPr lang="de-DE" dirty="0" smtClean="0"/>
              <a:t>Spesenverwaltung</a:t>
            </a:r>
            <a:endParaRPr lang="cs-CZ" smtClean="0"/>
          </a:p>
          <a:p>
            <a:r>
              <a:rPr lang="de-DE" smtClean="0"/>
              <a:t>Nachteile</a:t>
            </a:r>
            <a:r>
              <a:rPr lang="de-DE" dirty="0"/>
              <a:t>: Alles nur auf Englisch</a:t>
            </a:r>
            <a:endParaRPr lang="cs-CZ" dirty="0"/>
          </a:p>
        </p:txBody>
      </p:sp>
      <p:pic>
        <p:nvPicPr>
          <p:cNvPr id="5" name="Zástupný symbol pro obsah 4"/>
          <p:cNvPicPr>
            <a:picLocks noGrp="1" noChangeAspect="1"/>
          </p:cNvPicPr>
          <p:nvPr>
            <p:ph sz="half" idx="2"/>
          </p:nvPr>
        </p:nvPicPr>
        <p:blipFill>
          <a:blip r:embed="rId2"/>
          <a:stretch>
            <a:fillRect/>
          </a:stretch>
        </p:blipFill>
        <p:spPr>
          <a:xfrm>
            <a:off x="8539256" y="2314534"/>
            <a:ext cx="3648580" cy="1452770"/>
          </a:xfrm>
          <a:prstGeom prst="rect">
            <a:avLst/>
          </a:prstGeom>
        </p:spPr>
      </p:pic>
      <p:pic>
        <p:nvPicPr>
          <p:cNvPr id="6146" name="Picture 2" descr="An example of a beta Curve card, with the MasterCard logo and details (not real)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692" y="4213223"/>
            <a:ext cx="20955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998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 calcmode="lin" valueType="num">
                                      <p:cBhvr additive="base">
                                        <p:cTn id="33" dur="500" fill="hold"/>
                                        <p:tgtEl>
                                          <p:spTgt spid="6146"/>
                                        </p:tgtEl>
                                        <p:attrNameLst>
                                          <p:attrName>ppt_x</p:attrName>
                                        </p:attrNameLst>
                                      </p:cBhvr>
                                      <p:tavLst>
                                        <p:tav tm="0">
                                          <p:val>
                                            <p:strVal val="#ppt_x"/>
                                          </p:val>
                                        </p:tav>
                                        <p:tav tm="100000">
                                          <p:val>
                                            <p:strVal val="#ppt_x"/>
                                          </p:val>
                                        </p:tav>
                                      </p:tavLst>
                                    </p:anim>
                                    <p:anim calcmode="lin" valueType="num">
                                      <p:cBhvr additive="base">
                                        <p:cTn id="3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sichere </a:t>
            </a:r>
            <a:r>
              <a:rPr lang="de-DE" dirty="0"/>
              <a:t>Nutzungen der Karte</a:t>
            </a:r>
            <a:endParaRPr lang="cs-CZ" dirty="0"/>
          </a:p>
        </p:txBody>
      </p:sp>
      <p:sp>
        <p:nvSpPr>
          <p:cNvPr id="8" name="Obdélník 7"/>
          <p:cNvSpPr/>
          <p:nvPr/>
        </p:nvSpPr>
        <p:spPr>
          <a:xfrm>
            <a:off x="1585913" y="2828836"/>
            <a:ext cx="7558087" cy="3539430"/>
          </a:xfrm>
          <a:prstGeom prst="rect">
            <a:avLst/>
          </a:prstGeom>
        </p:spPr>
        <p:txBody>
          <a:bodyPr wrap="square">
            <a:spAutoFit/>
          </a:bodyPr>
          <a:lstStyle/>
          <a:p>
            <a:pPr marL="457200" indent="-457200">
              <a:buFont typeface="Arial" panose="020B0604020202020204" pitchFamily="34" charset="0"/>
              <a:buChar char="•"/>
            </a:pPr>
            <a:r>
              <a:rPr lang="de-DE" sz="2800" dirty="0"/>
              <a:t>Seien Sie vorsichtig, wenn Sie online mit Karte </a:t>
            </a:r>
            <a:r>
              <a:rPr lang="de-DE" sz="2800" dirty="0" smtClean="0"/>
              <a:t>bezahlen</a:t>
            </a:r>
            <a:r>
              <a:rPr lang="cs-CZ" sz="2800" dirty="0" smtClean="0"/>
              <a:t>.</a:t>
            </a:r>
          </a:p>
          <a:p>
            <a:pPr marL="457200" indent="-457200">
              <a:buFont typeface="Arial" panose="020B0604020202020204" pitchFamily="34" charset="0"/>
              <a:buChar char="•"/>
            </a:pPr>
            <a:r>
              <a:rPr lang="de-DE" sz="2800" dirty="0" smtClean="0"/>
              <a:t>Lesen </a:t>
            </a:r>
            <a:r>
              <a:rPr lang="de-DE" sz="2800" dirty="0"/>
              <a:t>Sie Warnungen und verfolgen Sie Kontobewegungen</a:t>
            </a:r>
            <a:r>
              <a:rPr lang="de-DE" sz="2800" dirty="0" smtClean="0"/>
              <a:t>.</a:t>
            </a:r>
            <a:endParaRPr lang="cs-CZ" sz="2800" dirty="0" smtClean="0"/>
          </a:p>
          <a:p>
            <a:pPr marL="457200" indent="-457200">
              <a:buFont typeface="Arial" panose="020B0604020202020204" pitchFamily="34" charset="0"/>
              <a:buChar char="•"/>
            </a:pPr>
            <a:r>
              <a:rPr lang="de-DE" sz="2800" dirty="0" smtClean="0"/>
              <a:t>Informieren </a:t>
            </a:r>
            <a:r>
              <a:rPr lang="de-DE" sz="2800" dirty="0"/>
              <a:t>Sie bei Verdacht auf Missbrauch Ihre Bank</a:t>
            </a:r>
            <a:r>
              <a:rPr lang="de-DE" sz="2800" dirty="0" smtClean="0"/>
              <a:t>.</a:t>
            </a:r>
            <a:endParaRPr lang="cs-CZ" sz="2800" dirty="0" smtClean="0"/>
          </a:p>
          <a:p>
            <a:pPr marL="457200" indent="-457200">
              <a:buFont typeface="Arial" panose="020B0604020202020204" pitchFamily="34" charset="0"/>
              <a:buChar char="•"/>
            </a:pPr>
            <a:r>
              <a:rPr lang="de-DE" sz="2800" dirty="0" smtClean="0"/>
              <a:t>Sicheres </a:t>
            </a:r>
            <a:r>
              <a:rPr lang="de-DE" sz="2800" dirty="0"/>
              <a:t>Bezahlen mit Handy oder Uhr</a:t>
            </a:r>
            <a:r>
              <a:rPr lang="de-DE" sz="2800" dirty="0" smtClean="0"/>
              <a:t>.</a:t>
            </a:r>
            <a:endParaRPr lang="cs-CZ" sz="2800" dirty="0" smtClean="0"/>
          </a:p>
          <a:p>
            <a:pPr marL="457200" indent="-457200">
              <a:buFont typeface="Arial" panose="020B0604020202020204" pitchFamily="34" charset="0"/>
              <a:buChar char="•"/>
            </a:pPr>
            <a:r>
              <a:rPr lang="de-DE" sz="2800" dirty="0" smtClean="0"/>
              <a:t>Bankanwendung </a:t>
            </a:r>
            <a:r>
              <a:rPr lang="de-DE" sz="2800" dirty="0"/>
              <a:t>mit erstklassiger </a:t>
            </a:r>
            <a:r>
              <a:rPr lang="de-DE" sz="2800" dirty="0" smtClean="0"/>
              <a:t>Sic</a:t>
            </a:r>
            <a:r>
              <a:rPr lang="cs-CZ" sz="2800" dirty="0" smtClean="0"/>
              <a:t>h</a:t>
            </a:r>
            <a:r>
              <a:rPr lang="de-DE" sz="2800" dirty="0" err="1" smtClean="0"/>
              <a:t>erheit</a:t>
            </a:r>
            <a:endParaRPr lang="cs-CZ" sz="2800" dirty="0"/>
          </a:p>
        </p:txBody>
      </p:sp>
    </p:spTree>
    <p:extLst>
      <p:ext uri="{BB962C8B-B14F-4D97-AF65-F5344CB8AC3E}">
        <p14:creationId xmlns:p14="http://schemas.microsoft.com/office/powerpoint/2010/main" val="20919206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Potvrzujte </a:t>
            </a:r>
            <a:r>
              <a:rPr lang="cs-CZ" dirty="0"/>
              <a:t>internetové platby v mobilní aplikaci</a:t>
            </a:r>
          </a:p>
        </p:txBody>
      </p:sp>
      <p:sp>
        <p:nvSpPr>
          <p:cNvPr id="3" name="Zástupný symbol pro obsah 2"/>
          <p:cNvSpPr>
            <a:spLocks noGrp="1"/>
          </p:cNvSpPr>
          <p:nvPr>
            <p:ph sz="half" idx="1"/>
          </p:nvPr>
        </p:nvSpPr>
        <p:spPr>
          <a:xfrm>
            <a:off x="1141410" y="2249486"/>
            <a:ext cx="5166462" cy="3541714"/>
          </a:xfrm>
        </p:spPr>
        <p:txBody>
          <a:bodyPr vert="horz" lIns="91440" tIns="45720" rIns="91440" bIns="45720" rtlCol="0" anchor="t">
            <a:normAutofit lnSpcReduction="10000"/>
          </a:bodyPr>
          <a:lstStyle/>
          <a:p>
            <a:r>
              <a:rPr lang="cs-CZ" dirty="0"/>
              <a:t>Jednodušší a rychlejší je potvrzování internetových transakcí v mobilní aplikaci. Místo opisování SMS kódů </a:t>
            </a:r>
            <a:br>
              <a:rPr lang="cs-CZ" dirty="0"/>
            </a:br>
            <a:r>
              <a:rPr lang="cs-CZ" dirty="0"/>
              <a:t>a zadávání </a:t>
            </a:r>
            <a:r>
              <a:rPr lang="cs-CZ" dirty="0" err="1"/>
              <a:t>ePINu</a:t>
            </a:r>
            <a:r>
              <a:rPr lang="cs-CZ" dirty="0"/>
              <a:t> stačí internetové transakce potvrdit v mobilní aplikaci zadáním přihlašovacího kódu nebo otiskem prstu. Je to maximálně bezpečné a jednoduché.</a:t>
            </a:r>
          </a:p>
        </p:txBody>
      </p:sp>
      <p:pic>
        <p:nvPicPr>
          <p:cNvPr id="5" name="Picture 5">
            <a:extLst>
              <a:ext uri="{FF2B5EF4-FFF2-40B4-BE49-F238E27FC236}">
                <a16:creationId xmlns:a16="http://schemas.microsoft.com/office/drawing/2014/main" id="{5BAC5DD7-6506-485D-844C-1D93ED4F5FCE}"/>
              </a:ext>
            </a:extLst>
          </p:cNvPr>
          <p:cNvPicPr>
            <a:picLocks noGrp="1" noChangeAspect="1"/>
          </p:cNvPicPr>
          <p:nvPr>
            <p:ph sz="half" idx="2"/>
          </p:nvPr>
        </p:nvPicPr>
        <p:blipFill>
          <a:blip r:embed="rId2"/>
          <a:stretch>
            <a:fillRect/>
          </a:stretch>
        </p:blipFill>
        <p:spPr>
          <a:xfrm>
            <a:off x="7861785" y="1812730"/>
            <a:ext cx="2081479" cy="4331592"/>
          </a:xfrm>
        </p:spPr>
      </p:pic>
    </p:spTree>
    <p:extLst>
      <p:ext uri="{BB962C8B-B14F-4D97-AF65-F5344CB8AC3E}">
        <p14:creationId xmlns:p14="http://schemas.microsoft.com/office/powerpoint/2010/main" val="21425704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Bestätigen Sie Internetzahlungen in der mobilen Anwendung</a:t>
            </a:r>
            <a:endParaRPr lang="cs-CZ" dirty="0"/>
          </a:p>
        </p:txBody>
      </p:sp>
      <p:sp>
        <p:nvSpPr>
          <p:cNvPr id="3" name="Zástupný symbol pro obsah 2"/>
          <p:cNvSpPr>
            <a:spLocks noGrp="1"/>
          </p:cNvSpPr>
          <p:nvPr>
            <p:ph sz="half" idx="1"/>
          </p:nvPr>
        </p:nvSpPr>
        <p:spPr>
          <a:xfrm>
            <a:off x="1141409" y="2249485"/>
            <a:ext cx="6045203" cy="4308477"/>
          </a:xfrm>
        </p:spPr>
        <p:txBody>
          <a:bodyPr vert="horz" lIns="91440" tIns="45720" rIns="91440" bIns="45720" rtlCol="0" anchor="t">
            <a:normAutofit/>
          </a:bodyPr>
          <a:lstStyle/>
          <a:p>
            <a:r>
              <a:rPr lang="de-DE" dirty="0"/>
              <a:t>Die Bestätigung von Internettransaktionen in einer mobilen Anwendung ist einfacher und schneller. Anstatt SMS-Codes zu kopieren und </a:t>
            </a:r>
            <a:r>
              <a:rPr lang="de-DE" dirty="0" err="1"/>
              <a:t>ePIN</a:t>
            </a:r>
            <a:r>
              <a:rPr lang="de-DE" dirty="0"/>
              <a:t> einzugeben, müssen Sie Internettransaktionen in der mobilen Anwendung nur durch Eingabe des Anmeldecodes oder Fingerabdrucks bestätigen. Es ist extrem sicher und einfach.</a:t>
            </a:r>
            <a:endParaRPr lang="cs-CZ" dirty="0"/>
          </a:p>
        </p:txBody>
      </p:sp>
      <p:pic>
        <p:nvPicPr>
          <p:cNvPr id="5" name="Picture 5">
            <a:extLst>
              <a:ext uri="{FF2B5EF4-FFF2-40B4-BE49-F238E27FC236}">
                <a16:creationId xmlns:a16="http://schemas.microsoft.com/office/drawing/2014/main" id="{5BAC5DD7-6506-485D-844C-1D93ED4F5FCE}"/>
              </a:ext>
            </a:extLst>
          </p:cNvPr>
          <p:cNvPicPr>
            <a:picLocks noGrp="1" noChangeAspect="1"/>
          </p:cNvPicPr>
          <p:nvPr>
            <p:ph sz="half" idx="2"/>
          </p:nvPr>
        </p:nvPicPr>
        <p:blipFill>
          <a:blip r:embed="rId2"/>
          <a:stretch>
            <a:fillRect/>
          </a:stretch>
        </p:blipFill>
        <p:spPr>
          <a:xfrm>
            <a:off x="7861785" y="1812730"/>
            <a:ext cx="2081479" cy="4331592"/>
          </a:xfrm>
        </p:spPr>
      </p:pic>
    </p:spTree>
    <p:extLst>
      <p:ext uri="{BB962C8B-B14F-4D97-AF65-F5344CB8AC3E}">
        <p14:creationId xmlns:p14="http://schemas.microsoft.com/office/powerpoint/2010/main" val="20132923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Chraňte </a:t>
            </a:r>
            <a:r>
              <a:rPr lang="cs-CZ" dirty="0"/>
              <a:t>své přihlašovací údaje, údaje o své kartě a svůj telefon</a:t>
            </a:r>
          </a:p>
        </p:txBody>
      </p:sp>
      <p:sp>
        <p:nvSpPr>
          <p:cNvPr id="3" name="Zástupný symbol pro obsah 2"/>
          <p:cNvSpPr>
            <a:spLocks noGrp="1"/>
          </p:cNvSpPr>
          <p:nvPr>
            <p:ph sz="half" idx="1"/>
          </p:nvPr>
        </p:nvSpPr>
        <p:spPr>
          <a:xfrm>
            <a:off x="1141410" y="2249486"/>
            <a:ext cx="4878389" cy="4238665"/>
          </a:xfrm>
        </p:spPr>
        <p:txBody>
          <a:bodyPr>
            <a:normAutofit fontScale="92500" lnSpcReduction="10000"/>
          </a:bodyPr>
          <a:lstStyle/>
          <a:p>
            <a:r>
              <a:rPr lang="cs-CZ" dirty="0"/>
              <a:t>Nikdy nikomu nesdělujte údaje o své kartě ani svoje přihlašovací údaje do mobilní aplikace nebo Správce financí, a to ani po částech. Údaje si raději nikam nezaznamenávejte. Při placení mějte vždy svou kartu nebo mobilní zařízení na očích. Nikdy nepůjčujte svůj mobil nebo tablet s údaji o kartě nebo citlivými daty jiným lidem, ani svým dětem, které by vám mohly při hraní her nechtěně vyčerpat peníze z karty.</a:t>
            </a:r>
          </a:p>
        </p:txBody>
      </p:sp>
      <p:pic>
        <p:nvPicPr>
          <p:cNvPr id="5" name="Picture 5">
            <a:extLst>
              <a:ext uri="{FF2B5EF4-FFF2-40B4-BE49-F238E27FC236}">
                <a16:creationId xmlns:a16="http://schemas.microsoft.com/office/drawing/2014/main" id="{D69E035F-D232-4E89-A7A0-68384BC99BAF}"/>
              </a:ext>
            </a:extLst>
          </p:cNvPr>
          <p:cNvPicPr>
            <a:picLocks noGrp="1" noChangeAspect="1"/>
          </p:cNvPicPr>
          <p:nvPr>
            <p:ph sz="half" idx="2"/>
          </p:nvPr>
        </p:nvPicPr>
        <p:blipFill>
          <a:blip r:embed="rId2"/>
          <a:stretch>
            <a:fillRect/>
          </a:stretch>
        </p:blipFill>
        <p:spPr>
          <a:xfrm>
            <a:off x="6688543" y="2396214"/>
            <a:ext cx="4669573" cy="2727867"/>
          </a:xfrm>
        </p:spPr>
      </p:pic>
    </p:spTree>
    <p:extLst>
      <p:ext uri="{BB962C8B-B14F-4D97-AF65-F5344CB8AC3E}">
        <p14:creationId xmlns:p14="http://schemas.microsoft.com/office/powerpoint/2010/main" val="7503541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Schützen Sie Ihre Zugangsdaten, Ihre Kartendaten und Ihre Telefonnummer</a:t>
            </a:r>
            <a:endParaRPr lang="cs-CZ" dirty="0"/>
          </a:p>
        </p:txBody>
      </p:sp>
      <p:sp>
        <p:nvSpPr>
          <p:cNvPr id="3" name="Zástupný symbol pro obsah 2"/>
          <p:cNvSpPr>
            <a:spLocks noGrp="1"/>
          </p:cNvSpPr>
          <p:nvPr>
            <p:ph sz="half" idx="1"/>
          </p:nvPr>
        </p:nvSpPr>
        <p:spPr>
          <a:xfrm>
            <a:off x="400051" y="2249486"/>
            <a:ext cx="6429374" cy="4238665"/>
          </a:xfrm>
        </p:spPr>
        <p:txBody>
          <a:bodyPr>
            <a:normAutofit lnSpcReduction="10000"/>
          </a:bodyPr>
          <a:lstStyle/>
          <a:p>
            <a:r>
              <a:rPr lang="de-DE" dirty="0"/>
              <a:t>Teilen Sie niemals Ihre Karteninformationen oder Anmeldedaten mit jemandem in der mobilen App oder im Finanzmanager, auch nicht in Teilen. Es ist besser, die Daten nirgendwo aufzuzeichnen. Denken Sie beim Bezahlen immer an Ihre Karte oder Ihr Mobilgerät. Verleihen Sie niemals Ihr Mobiltelefon oder Tablet mit Kartendetails oder sensiblen Daten an andere Personen oder Kinder, die beim Spielen versehentlich Ihr Kartengeld abheben könnten.</a:t>
            </a:r>
            <a:endParaRPr lang="cs-CZ" dirty="0"/>
          </a:p>
        </p:txBody>
      </p:sp>
      <p:pic>
        <p:nvPicPr>
          <p:cNvPr id="5" name="Picture 5">
            <a:extLst>
              <a:ext uri="{FF2B5EF4-FFF2-40B4-BE49-F238E27FC236}">
                <a16:creationId xmlns:a16="http://schemas.microsoft.com/office/drawing/2014/main" id="{D69E035F-D232-4E89-A7A0-68384BC99BAF}"/>
              </a:ext>
            </a:extLst>
          </p:cNvPr>
          <p:cNvPicPr>
            <a:picLocks noGrp="1" noChangeAspect="1"/>
          </p:cNvPicPr>
          <p:nvPr>
            <p:ph sz="half" idx="2"/>
          </p:nvPr>
        </p:nvPicPr>
        <p:blipFill>
          <a:blip r:embed="rId2"/>
          <a:stretch>
            <a:fillRect/>
          </a:stretch>
        </p:blipFill>
        <p:spPr>
          <a:xfrm>
            <a:off x="6688543" y="2396214"/>
            <a:ext cx="4669573" cy="2727867"/>
          </a:xfrm>
        </p:spPr>
      </p:pic>
    </p:spTree>
    <p:extLst>
      <p:ext uri="{BB962C8B-B14F-4D97-AF65-F5344CB8AC3E}">
        <p14:creationId xmlns:p14="http://schemas.microsoft.com/office/powerpoint/2010/main" val="19099624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18518"/>
            <a:ext cx="9905998" cy="753741"/>
          </a:xfrm>
        </p:spPr>
        <p:txBody>
          <a:bodyPr/>
          <a:lstStyle/>
          <a:p>
            <a:r>
              <a:rPr lang="cs-CZ" dirty="0" smtClean="0"/>
              <a:t>Zvolte </a:t>
            </a:r>
            <a:r>
              <a:rPr lang="cs-CZ" dirty="0"/>
              <a:t>si bezpečná hesla a PIN kódy</a:t>
            </a:r>
          </a:p>
        </p:txBody>
      </p:sp>
      <p:sp>
        <p:nvSpPr>
          <p:cNvPr id="3" name="Zástupný symbol pro obsah 2"/>
          <p:cNvSpPr>
            <a:spLocks noGrp="1"/>
          </p:cNvSpPr>
          <p:nvPr>
            <p:ph sz="half" idx="1"/>
          </p:nvPr>
        </p:nvSpPr>
        <p:spPr>
          <a:xfrm>
            <a:off x="1141410" y="1636169"/>
            <a:ext cx="10175217" cy="3894836"/>
          </a:xfrm>
        </p:spPr>
        <p:txBody>
          <a:bodyPr>
            <a:normAutofit/>
          </a:bodyPr>
          <a:lstStyle/>
          <a:p>
            <a:r>
              <a:rPr lang="cs-CZ" dirty="0"/>
              <a:t>Pro přihlášení do mobilní aplikace nebo Správce financí si zvolte heslo, které nepoužíváte v jiných aplikacích nebo účtech. Bezpečnost vašeho hesla je u nás plně zajištěna, ale nemůžeme garantovat stejnou úroveň zabezpečení u jiných společností nebo služeb. To samé platí pro PIN kód k vašim kartám. Nepoužívejte rok či datum narození, nebo kombinace 1111 či 1234 a podobně. Nejbezpečnější je svoje hesla a </a:t>
            </a:r>
            <a:r>
              <a:rPr lang="cs-CZ" dirty="0" err="1"/>
              <a:t>PINy</a:t>
            </a:r>
            <a:r>
              <a:rPr lang="cs-CZ" dirty="0"/>
              <a:t> alespoň 1x ročně měnit. Hesla, kódy nebo PIN k vaší kartě nikdy nikomu nesdělujte. Tyto údaje po vás nikdy nebudeme vyžadovat.</a:t>
            </a:r>
          </a:p>
        </p:txBody>
      </p:sp>
      <p:pic>
        <p:nvPicPr>
          <p:cNvPr id="5" name="Picture 5">
            <a:extLst>
              <a:ext uri="{FF2B5EF4-FFF2-40B4-BE49-F238E27FC236}">
                <a16:creationId xmlns:a16="http://schemas.microsoft.com/office/drawing/2014/main" id="{CD8B7C3E-0A83-4F20-85D1-9224CBC8EC40}"/>
              </a:ext>
            </a:extLst>
          </p:cNvPr>
          <p:cNvPicPr>
            <a:picLocks noGrp="1" noChangeAspect="1"/>
          </p:cNvPicPr>
          <p:nvPr>
            <p:ph sz="half" idx="2"/>
          </p:nvPr>
        </p:nvPicPr>
        <p:blipFill>
          <a:blip r:embed="rId2"/>
          <a:stretch>
            <a:fillRect/>
          </a:stretch>
        </p:blipFill>
        <p:spPr>
          <a:xfrm>
            <a:off x="3923370" y="5755890"/>
            <a:ext cx="4020285" cy="859298"/>
          </a:xfrm>
        </p:spPr>
      </p:pic>
    </p:spTree>
    <p:extLst>
      <p:ext uri="{BB962C8B-B14F-4D97-AF65-F5344CB8AC3E}">
        <p14:creationId xmlns:p14="http://schemas.microsoft.com/office/powerpoint/2010/main" val="29933860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8AB553DDE80049B500E6F690C3313F" ma:contentTypeVersion="14" ma:contentTypeDescription="Create a new document." ma:contentTypeScope="" ma:versionID="9cb5f64ed2736e0d9a7be4af05400838">
  <xsd:schema xmlns:xsd="http://www.w3.org/2001/XMLSchema" xmlns:xs="http://www.w3.org/2001/XMLSchema" xmlns:p="http://schemas.microsoft.com/office/2006/metadata/properties" xmlns:ns3="e631ac69-03df-4ea1-83bf-76b8946f3c25" xmlns:ns4="c834ba55-3b87-4ee6-b43e-3e00fecffceb" targetNamespace="http://schemas.microsoft.com/office/2006/metadata/properties" ma:root="true" ma:fieldsID="9e2761eafa75d67953972a72897ecd41" ns3:_="" ns4:_="">
    <xsd:import namespace="e631ac69-03df-4ea1-83bf-76b8946f3c25"/>
    <xsd:import namespace="c834ba55-3b87-4ee6-b43e-3e00fecffc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1ac69-03df-4ea1-83bf-76b8946f3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34ba55-3b87-4ee6-b43e-3e00fecffc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8E6BB-5D54-48E8-855D-C79F67AA05F4}">
  <ds:schemaRefs>
    <ds:schemaRef ds:uri="http://www.w3.org/XML/1998/namespace"/>
    <ds:schemaRef ds:uri="http://purl.org/dc/dcmitype/"/>
    <ds:schemaRef ds:uri="http://purl.org/dc/terms/"/>
    <ds:schemaRef ds:uri="c834ba55-3b87-4ee6-b43e-3e00fecffceb"/>
    <ds:schemaRef ds:uri="http://schemas.microsoft.com/office/2006/metadata/properties"/>
    <ds:schemaRef ds:uri="e631ac69-03df-4ea1-83bf-76b8946f3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D4648CE-714C-481F-A65C-83893239E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1ac69-03df-4ea1-83bf-76b8946f3c25"/>
    <ds:schemaRef ds:uri="c834ba55-3b87-4ee6-b43e-3e00fecff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3D982-BE03-4A3B-9175-A857AF014A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TM04033919[[fn=Obvod]]</Template>
  <TotalTime>323</TotalTime>
  <Words>2017</Words>
  <Application>Microsoft Office PowerPoint</Application>
  <PresentationFormat>Širokoúhlá obrazovka</PresentationFormat>
  <Paragraphs>122</Paragraphs>
  <Slides>37</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37</vt:i4>
      </vt:variant>
    </vt:vector>
  </HeadingPairs>
  <TitlesOfParts>
    <vt:vector size="44" baseType="lpstr">
      <vt:lpstr>Arial</vt:lpstr>
      <vt:lpstr>Calibri</vt:lpstr>
      <vt:lpstr>Calibri Light</vt:lpstr>
      <vt:lpstr>Trebuchet MS</vt:lpstr>
      <vt:lpstr>Tw Cen MT</vt:lpstr>
      <vt:lpstr>Obvod</vt:lpstr>
      <vt:lpstr>Motiv Office</vt:lpstr>
      <vt:lpstr>Číslo projektu / Projektnummer:  320 Název projektu: Udržitelnost a ochrana životního prostředí ve škole,  v práci a ve společnosti. Projektname: Nachhaltigkeit und Umweltschutz in Schule, Beruf und Gesellschaft. </vt:lpstr>
      <vt:lpstr>Bezpečná karta v online prostředí Sichere Karte in Online-Umgebung</vt:lpstr>
      <vt:lpstr>bezpečné používání karty</vt:lpstr>
      <vt:lpstr>sichere Nutzungen der Karte</vt:lpstr>
      <vt:lpstr>Potvrzujte internetové platby v mobilní aplikaci</vt:lpstr>
      <vt:lpstr>Bestätigen Sie Internetzahlungen in der mobilen Anwendung</vt:lpstr>
      <vt:lpstr>Chraňte své přihlašovací údaje, údaje o své kartě a svůj telefon</vt:lpstr>
      <vt:lpstr>Schützen Sie Ihre Zugangsdaten, Ihre Kartendaten und Ihre Telefonnummer</vt:lpstr>
      <vt:lpstr>Zvolte si bezpečná hesla a PIN kódy</vt:lpstr>
      <vt:lpstr>Wählen Sie sichere Passwörter und PIN-Codes</vt:lpstr>
      <vt:lpstr>Na internetu plaťte bezpečně</vt:lpstr>
      <vt:lpstr>Sicher online bezahlen</vt:lpstr>
      <vt:lpstr>Neotevírejte podezřelé e-maily a SMS</vt:lpstr>
      <vt:lpstr>Öffnen Sie keine verdächtigen E-Mails und SMS</vt:lpstr>
      <vt:lpstr>Pravidelně aktualizujte programy  na počítači i mobilním zařízení</vt:lpstr>
      <vt:lpstr>Aktualisieren Sie regelmäßig Programme auf Ihrem Computer und Mobilgerät</vt:lpstr>
      <vt:lpstr>Plaťte rychle a bezpečně prostřednictvím karty v mobilu</vt:lpstr>
      <vt:lpstr>Bezahlen Sie schnell und sicher mit Ihrer Handykarte</vt:lpstr>
      <vt:lpstr>Peníze na vaší kartě</vt:lpstr>
      <vt:lpstr>Geld auf Ihrer Karte</vt:lpstr>
      <vt:lpstr>Kontrolujte si své výdaje na kartě</vt:lpstr>
      <vt:lpstr>Überprüfen Sie Ihre Ausgaben für die Karte</vt:lpstr>
      <vt:lpstr>Máte pochybnosti? Kontaktujte banku! </vt:lpstr>
      <vt:lpstr>Hast du Zweifel? Kontaktiere die Bank!</vt:lpstr>
      <vt:lpstr>užitečné rady, které vám můžou pomoct při zamítnutí platby na internetu</vt:lpstr>
      <vt:lpstr>nützliche Tipps, die Ihnen helfen können, eine Online-Zahlung abzulehnen</vt:lpstr>
      <vt:lpstr>Lepší způsob, jak hospodařit s penězi Ein besserer Weg, Geld zu verwalten</vt:lpstr>
      <vt:lpstr>revolut</vt:lpstr>
      <vt:lpstr>revolut</vt:lpstr>
      <vt:lpstr>PayPal</vt:lpstr>
      <vt:lpstr>PayPal</vt:lpstr>
      <vt:lpstr>GP webpay</vt:lpstr>
      <vt:lpstr>GP webpay</vt:lpstr>
      <vt:lpstr>Google Pay</vt:lpstr>
      <vt:lpstr>Google Pay</vt:lpstr>
      <vt:lpstr>Curve</vt:lpstr>
      <vt:lpstr>Curve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Číslo projektu / Projektnummer:  320 Název projektu: Udržitelnost a ochrana životního prostředí ve škole,  v práci a ve společnosti. Projektname: Nachhaltigkeit und Umweltschutz in Schule, Beruf und Gesellschaft.</dc:title>
  <dc:creator>Libuše Podzemská, Ing</dc:creator>
  <cp:lastModifiedBy>Marie Hlaváčová, Ing.</cp:lastModifiedBy>
  <cp:revision>269</cp:revision>
  <dcterms:created xsi:type="dcterms:W3CDTF">2021-05-21T08:35:04Z</dcterms:created>
  <dcterms:modified xsi:type="dcterms:W3CDTF">2022-02-02T19:18:45Z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0x0101006D8AB553DDE80049B500E6F690C3313F</vt:lpwstr>
  </property>
</Properties>
</file>