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93" r:id="rId4"/>
    <p:sldId id="294" r:id="rId5"/>
    <p:sldId id="354" r:id="rId6"/>
    <p:sldId id="355" r:id="rId7"/>
    <p:sldId id="356" r:id="rId8"/>
    <p:sldId id="347" r:id="rId9"/>
    <p:sldId id="299" r:id="rId10"/>
    <p:sldId id="348" r:id="rId11"/>
    <p:sldId id="349" r:id="rId12"/>
    <p:sldId id="350" r:id="rId13"/>
    <p:sldId id="351" r:id="rId14"/>
    <p:sldId id="352" r:id="rId15"/>
    <p:sldId id="353" r:id="rId16"/>
    <p:sldId id="300" r:id="rId17"/>
    <p:sldId id="301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42" r:id="rId48"/>
    <p:sldId id="343" r:id="rId49"/>
    <p:sldId id="334" r:id="rId50"/>
    <p:sldId id="357" r:id="rId51"/>
    <p:sldId id="297" r:id="rId52"/>
    <p:sldId id="257" r:id="rId53"/>
    <p:sldId id="259" r:id="rId54"/>
    <p:sldId id="260" r:id="rId55"/>
    <p:sldId id="261" r:id="rId56"/>
    <p:sldId id="262" r:id="rId57"/>
    <p:sldId id="263" r:id="rId58"/>
    <p:sldId id="264" r:id="rId59"/>
    <p:sldId id="265" r:id="rId60"/>
    <p:sldId id="266" r:id="rId61"/>
    <p:sldId id="267" r:id="rId62"/>
    <p:sldId id="268" r:id="rId63"/>
    <p:sldId id="359" r:id="rId64"/>
    <p:sldId id="269" r:id="rId65"/>
    <p:sldId id="270" r:id="rId66"/>
    <p:sldId id="271" r:id="rId67"/>
    <p:sldId id="272" r:id="rId68"/>
    <p:sldId id="273" r:id="rId69"/>
    <p:sldId id="274" r:id="rId70"/>
    <p:sldId id="275" r:id="rId71"/>
    <p:sldId id="276" r:id="rId72"/>
    <p:sldId id="277" r:id="rId73"/>
    <p:sldId id="278" r:id="rId74"/>
    <p:sldId id="279" r:id="rId75"/>
    <p:sldId id="280" r:id="rId76"/>
    <p:sldId id="281" r:id="rId77"/>
    <p:sldId id="282" r:id="rId78"/>
    <p:sldId id="283" r:id="rId79"/>
    <p:sldId id="284" r:id="rId80"/>
    <p:sldId id="285" r:id="rId81"/>
    <p:sldId id="286" r:id="rId82"/>
    <p:sldId id="287" r:id="rId83"/>
    <p:sldId id="358" r:id="rId84"/>
    <p:sldId id="288" r:id="rId8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2" d="100"/>
          <a:sy n="52" d="100"/>
        </p:scale>
        <p:origin x="-108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11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05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80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71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73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81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24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65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45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52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76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69D68-2594-4568-BBE6-4C9C0A20BD28}" type="datetimeFigureOut">
              <a:rPr lang="cs-CZ" smtClean="0"/>
              <a:t>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1641F-4DEB-4BD8-A360-8796A3EB2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28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Projekt 71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FontTx/>
              <a:buNone/>
              <a:defRPr/>
            </a:pPr>
            <a:r>
              <a:rPr lang="cs-CZ" dirty="0"/>
              <a:t>Budoucnost utváříme společně - kulturní a profesní výměny v regionu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 </a:t>
            </a:r>
          </a:p>
          <a:p>
            <a:pPr marL="0" indent="0" algn="ctr">
              <a:buFontTx/>
              <a:buNone/>
              <a:defRPr/>
            </a:pPr>
            <a:r>
              <a:rPr lang="cs-CZ" dirty="0" err="1"/>
              <a:t>Zukunft</a:t>
            </a:r>
            <a:r>
              <a:rPr lang="cs-CZ" dirty="0"/>
              <a:t> </a:t>
            </a:r>
            <a:r>
              <a:rPr lang="cs-CZ" dirty="0" err="1"/>
              <a:t>gemeinsam</a:t>
            </a:r>
            <a:r>
              <a:rPr lang="cs-CZ" dirty="0"/>
              <a:t> </a:t>
            </a:r>
            <a:r>
              <a:rPr lang="cs-CZ" dirty="0" err="1"/>
              <a:t>gestalten</a:t>
            </a:r>
            <a:r>
              <a:rPr lang="cs-CZ" dirty="0"/>
              <a:t> – </a:t>
            </a:r>
            <a:r>
              <a:rPr lang="cs-CZ" dirty="0" err="1"/>
              <a:t>kultureller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beruflicher</a:t>
            </a:r>
            <a:r>
              <a:rPr lang="cs-CZ" dirty="0"/>
              <a:t> </a:t>
            </a:r>
            <a:r>
              <a:rPr lang="cs-CZ" dirty="0" err="1"/>
              <a:t>Austausch</a:t>
            </a:r>
            <a:r>
              <a:rPr lang="cs-CZ" dirty="0"/>
              <a:t> 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in der Region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 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Projekt spolupráce škol SOŠ a SOU SUŠICE a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 e. V.</a:t>
            </a:r>
          </a:p>
          <a:p>
            <a:pPr marL="0" indent="0" algn="ctr">
              <a:buFontTx/>
              <a:buNone/>
              <a:defRPr/>
            </a:pPr>
            <a:r>
              <a:rPr lang="cs-CZ" dirty="0" err="1"/>
              <a:t>Zusammenarbeit</a:t>
            </a:r>
            <a:r>
              <a:rPr lang="cs-CZ" dirty="0"/>
              <a:t> der </a:t>
            </a:r>
            <a:r>
              <a:rPr lang="cs-CZ" dirty="0" err="1"/>
              <a:t>Schulen</a:t>
            </a:r>
            <a:r>
              <a:rPr lang="cs-CZ" dirty="0"/>
              <a:t>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</a:t>
            </a:r>
            <a:r>
              <a:rPr lang="cs-CZ" dirty="0" err="1"/>
              <a:t>e.V</a:t>
            </a:r>
            <a:r>
              <a:rPr lang="cs-CZ" dirty="0"/>
              <a:t>. </a:t>
            </a:r>
            <a:r>
              <a:rPr lang="cs-CZ" dirty="0" err="1"/>
              <a:t>und</a:t>
            </a:r>
            <a:r>
              <a:rPr lang="cs-CZ" dirty="0"/>
              <a:t> SOŠ a SOU Sušice</a:t>
            </a:r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8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Zámek – </a:t>
            </a:r>
            <a:r>
              <a:rPr lang="cs-CZ" sz="2800" dirty="0" err="1"/>
              <a:t>Schloss</a:t>
            </a:r>
            <a:r>
              <a:rPr lang="cs-CZ" sz="2800" dirty="0"/>
              <a:t>: Horšovský Týn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42" y="1825625"/>
            <a:ext cx="7748516" cy="4351338"/>
          </a:xfrm>
        </p:spPr>
      </p:pic>
    </p:spTree>
    <p:extLst>
      <p:ext uri="{BB962C8B-B14F-4D97-AF65-F5344CB8AC3E}">
        <p14:creationId xmlns:p14="http://schemas.microsoft.com/office/powerpoint/2010/main" val="20023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Zámek – </a:t>
            </a:r>
            <a:r>
              <a:rPr lang="cs-CZ" sz="2800" dirty="0" err="1"/>
              <a:t>Schloss</a:t>
            </a:r>
            <a:r>
              <a:rPr lang="cs-CZ" sz="2800" dirty="0"/>
              <a:t>: Horšovský Týn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42" y="1825625"/>
            <a:ext cx="7748516" cy="4351338"/>
          </a:xfrm>
        </p:spPr>
      </p:pic>
    </p:spTree>
    <p:extLst>
      <p:ext uri="{BB962C8B-B14F-4D97-AF65-F5344CB8AC3E}">
        <p14:creationId xmlns:p14="http://schemas.microsoft.com/office/powerpoint/2010/main" val="156876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Rozhledna na Šibeničním vrchu u Horšovského Týna.</a:t>
            </a:r>
            <a:br>
              <a:rPr lang="cs-CZ" sz="2800" dirty="0" smtClean="0"/>
            </a:br>
            <a:r>
              <a:rPr lang="cs-CZ" sz="2800" dirty="0" err="1" smtClean="0"/>
              <a:t>Aussichtsturm</a:t>
            </a:r>
            <a:r>
              <a:rPr lang="cs-CZ" sz="2800" dirty="0" smtClean="0"/>
              <a:t> Šibeniční vrch </a:t>
            </a:r>
            <a:r>
              <a:rPr lang="cs-CZ" sz="2800" dirty="0" err="1" smtClean="0"/>
              <a:t>bei</a:t>
            </a:r>
            <a:r>
              <a:rPr lang="cs-CZ" sz="2800" dirty="0" smtClean="0"/>
              <a:t> Horšovský Týn.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42" y="1825625"/>
            <a:ext cx="7748516" cy="4351338"/>
          </a:xfrm>
        </p:spPr>
      </p:pic>
    </p:spTree>
    <p:extLst>
      <p:ext uri="{BB962C8B-B14F-4D97-AF65-F5344CB8AC3E}">
        <p14:creationId xmlns:p14="http://schemas.microsoft.com/office/powerpoint/2010/main" val="18128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Rozhledna na Šibeničním vrchu u Horšovského Týna.</a:t>
            </a:r>
            <a:br>
              <a:rPr lang="cs-CZ" sz="2800" dirty="0"/>
            </a:br>
            <a:r>
              <a:rPr lang="cs-CZ" sz="2800" dirty="0" err="1"/>
              <a:t>Aussichtsturm</a:t>
            </a:r>
            <a:r>
              <a:rPr lang="cs-CZ" sz="2800" dirty="0"/>
              <a:t> Šibeniční vrch </a:t>
            </a:r>
            <a:r>
              <a:rPr lang="cs-CZ" sz="2800" dirty="0" err="1"/>
              <a:t>bei</a:t>
            </a:r>
            <a:r>
              <a:rPr lang="cs-CZ" sz="2800" dirty="0"/>
              <a:t> Horšovský Týn.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91" y="1825625"/>
            <a:ext cx="2443018" cy="4351338"/>
          </a:xfrm>
        </p:spPr>
      </p:pic>
    </p:spTree>
    <p:extLst>
      <p:ext uri="{BB962C8B-B14F-4D97-AF65-F5344CB8AC3E}">
        <p14:creationId xmlns:p14="http://schemas.microsoft.com/office/powerpoint/2010/main" val="36659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Rozhledna na Šibeničním vrchu u Horšovského Týna.</a:t>
            </a:r>
            <a:br>
              <a:rPr lang="cs-CZ" sz="2800" dirty="0"/>
            </a:br>
            <a:r>
              <a:rPr lang="cs-CZ" sz="2800" dirty="0" err="1"/>
              <a:t>Aussichtsturm</a:t>
            </a:r>
            <a:r>
              <a:rPr lang="cs-CZ" sz="2800" dirty="0"/>
              <a:t> Šibeniční vrch </a:t>
            </a:r>
            <a:r>
              <a:rPr lang="cs-CZ" sz="2800" dirty="0" err="1"/>
              <a:t>bei</a:t>
            </a:r>
            <a:r>
              <a:rPr lang="cs-CZ" sz="2800" dirty="0"/>
              <a:t> Horšovský Týn.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91" y="1825625"/>
            <a:ext cx="2443018" cy="4351338"/>
          </a:xfrm>
        </p:spPr>
      </p:pic>
    </p:spTree>
    <p:extLst>
      <p:ext uri="{BB962C8B-B14F-4D97-AF65-F5344CB8AC3E}">
        <p14:creationId xmlns:p14="http://schemas.microsoft.com/office/powerpoint/2010/main" val="16757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Exkurze ve firmě – </a:t>
            </a:r>
            <a:r>
              <a:rPr lang="cs-CZ" sz="2800" dirty="0" err="1" smtClean="0"/>
              <a:t>Besichtigung</a:t>
            </a:r>
            <a:r>
              <a:rPr lang="cs-CZ" sz="2800" dirty="0" smtClean="0"/>
              <a:t> der Firma</a:t>
            </a:r>
            <a:br>
              <a:rPr lang="cs-CZ" sz="2800" dirty="0" smtClean="0"/>
            </a:br>
            <a:r>
              <a:rPr lang="cs-CZ" sz="2800" dirty="0" err="1" smtClean="0"/>
              <a:t>Hohemia</a:t>
            </a:r>
            <a:r>
              <a:rPr lang="cs-CZ" sz="2800" dirty="0" smtClean="0"/>
              <a:t> sekt Starý Plzenec.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964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Exkurze ve firmě – </a:t>
            </a:r>
            <a:r>
              <a:rPr lang="cs-CZ" sz="2800" dirty="0" err="1"/>
              <a:t>Besichtigung</a:t>
            </a:r>
            <a:r>
              <a:rPr lang="cs-CZ" sz="2800" dirty="0"/>
              <a:t> der Firma</a:t>
            </a:r>
            <a:br>
              <a:rPr lang="cs-CZ" sz="2800" dirty="0"/>
            </a:br>
            <a:r>
              <a:rPr lang="cs-CZ" sz="2800" dirty="0" err="1"/>
              <a:t>Hohemia</a:t>
            </a:r>
            <a:r>
              <a:rPr lang="cs-CZ" sz="2800" dirty="0"/>
              <a:t> sekt Starý Plzenec.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339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Exkurze ve firmě – </a:t>
            </a:r>
            <a:r>
              <a:rPr lang="cs-CZ" sz="2800" dirty="0" err="1"/>
              <a:t>Besichtigung</a:t>
            </a:r>
            <a:r>
              <a:rPr lang="cs-CZ" sz="2800" dirty="0"/>
              <a:t> der Firma</a:t>
            </a:r>
            <a:br>
              <a:rPr lang="cs-CZ" sz="2800" dirty="0"/>
            </a:br>
            <a:r>
              <a:rPr lang="cs-CZ" sz="2800" dirty="0" err="1"/>
              <a:t>Hohemia</a:t>
            </a:r>
            <a:r>
              <a:rPr lang="cs-CZ" sz="2800" dirty="0"/>
              <a:t> sekt Starý Plzenec.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581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Prohlídka hradu Klenová.</a:t>
            </a:r>
            <a:br>
              <a:rPr lang="cs-CZ" sz="2800" dirty="0" smtClean="0"/>
            </a:br>
            <a:r>
              <a:rPr lang="cs-CZ" sz="2800" dirty="0" err="1" smtClean="0"/>
              <a:t>Besichtigung</a:t>
            </a:r>
            <a:r>
              <a:rPr lang="cs-CZ" sz="2800" dirty="0" smtClean="0"/>
              <a:t> – </a:t>
            </a:r>
            <a:r>
              <a:rPr lang="cs-CZ" sz="2800" dirty="0" err="1" smtClean="0"/>
              <a:t>Berg</a:t>
            </a:r>
            <a:r>
              <a:rPr lang="cs-CZ" sz="2800" dirty="0" smtClean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730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855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z="2000" smtClean="0"/>
          </a:p>
        </p:txBody>
      </p:sp>
      <p:sp>
        <p:nvSpPr>
          <p:cNvPr id="4099" name="Zástupný symbol pro obsah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cs-CZ" altLang="cs-CZ" smtClean="0"/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Tematický pobyt</a:t>
            </a:r>
          </a:p>
          <a:p>
            <a:pPr marL="0" indent="0" eaLnBrk="1" hangingPunct="1">
              <a:buFontTx/>
              <a:buNone/>
            </a:pPr>
            <a:endParaRPr lang="cs-CZ" altLang="cs-CZ" smtClean="0"/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Je dvoudenní akce, které se účastní 40 žáků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z SOŠ a SOU Sušice a 40 z VHS Cham.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Každý projektový rok se koná jednou </a:t>
            </a:r>
          </a:p>
          <a:p>
            <a:pPr marL="0" indent="0" eaLnBrk="1" hangingPunct="1">
              <a:buFontTx/>
              <a:buNone/>
            </a:pPr>
            <a:r>
              <a:rPr lang="cs-CZ" altLang="cs-CZ" smtClean="0"/>
              <a:t>v Sušici a jednou v Chamu</a:t>
            </a:r>
          </a:p>
        </p:txBody>
      </p:sp>
      <p:pic>
        <p:nvPicPr>
          <p:cNvPr id="4100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511175"/>
            <a:ext cx="7658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9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413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7356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898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Prohlídka hradu Klenová.</a:t>
            </a:r>
            <a:br>
              <a:rPr lang="cs-CZ" dirty="0"/>
            </a:br>
            <a:r>
              <a:rPr lang="cs-CZ" dirty="0" err="1"/>
              <a:t>Besichtigung</a:t>
            </a:r>
            <a:r>
              <a:rPr lang="cs-CZ" dirty="0"/>
              <a:t> – </a:t>
            </a:r>
            <a:r>
              <a:rPr lang="cs-CZ" dirty="0" err="1"/>
              <a:t>Berg</a:t>
            </a:r>
            <a:r>
              <a:rPr lang="cs-CZ" dirty="0"/>
              <a:t> Klenová.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191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Prohlídka hradu Klenová.</a:t>
            </a:r>
            <a:br>
              <a:rPr lang="cs-CZ" dirty="0"/>
            </a:br>
            <a:r>
              <a:rPr lang="cs-CZ" dirty="0" err="1"/>
              <a:t>Besichtigung</a:t>
            </a:r>
            <a:r>
              <a:rPr lang="cs-CZ" dirty="0"/>
              <a:t> – </a:t>
            </a:r>
            <a:r>
              <a:rPr lang="cs-CZ" dirty="0" err="1"/>
              <a:t>Berg</a:t>
            </a:r>
            <a:r>
              <a:rPr lang="cs-CZ" dirty="0"/>
              <a:t> Klenová.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439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4301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446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042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11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352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cs-CZ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Thematischer Aufenthalt</a:t>
            </a:r>
          </a:p>
          <a:p>
            <a:pPr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Es ist eine zweitägige Veranstaltung </a:t>
            </a:r>
            <a:endParaRPr lang="cs-CZ" sz="2800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mit 40 Schülern</a:t>
            </a:r>
            <a:r>
              <a:rPr lang="cs-CZ" sz="2800" dirty="0" smtClean="0"/>
              <a:t> </a:t>
            </a:r>
            <a:r>
              <a:rPr lang="de-DE" sz="2800" dirty="0" smtClean="0"/>
              <a:t>von SOŠ und SOU Sušice und 40 von VHS Cham.</a:t>
            </a:r>
            <a:endParaRPr lang="cs-CZ" sz="2800" dirty="0" smtClean="0"/>
          </a:p>
          <a:p>
            <a:pPr marL="0" indent="0">
              <a:buFontTx/>
              <a:buNone/>
              <a:defRPr/>
            </a:pPr>
            <a:r>
              <a:rPr lang="de-DE" sz="2800" dirty="0" smtClean="0"/>
              <a:t>Jedes Projektjahr findet </a:t>
            </a:r>
            <a:r>
              <a:rPr lang="cs-CZ" sz="2800" dirty="0" err="1" smtClean="0"/>
              <a:t>Thematischer</a:t>
            </a:r>
            <a:r>
              <a:rPr lang="cs-CZ" sz="2800" dirty="0" smtClean="0"/>
              <a:t> </a:t>
            </a:r>
            <a:r>
              <a:rPr lang="cs-CZ" sz="2800" dirty="0" err="1" smtClean="0"/>
              <a:t>Aufenthalt</a:t>
            </a:r>
            <a:r>
              <a:rPr lang="cs-CZ" sz="2800" dirty="0" smtClean="0"/>
              <a:t> </a:t>
            </a:r>
            <a:r>
              <a:rPr lang="de-DE" sz="2800" dirty="0" smtClean="0"/>
              <a:t>einmal in Sušice und einmal in Cham</a:t>
            </a:r>
            <a:r>
              <a:rPr lang="cs-CZ" sz="2800" dirty="0" smtClean="0"/>
              <a:t> </a:t>
            </a:r>
            <a:r>
              <a:rPr lang="cs-CZ" sz="2800" dirty="0" err="1" smtClean="0"/>
              <a:t>statt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5124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33" y="404813"/>
            <a:ext cx="816186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8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Prohlídka hradu Klenová.</a:t>
            </a:r>
            <a:br>
              <a:rPr lang="cs-CZ" sz="2800" dirty="0"/>
            </a:b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Berg</a:t>
            </a:r>
            <a:r>
              <a:rPr lang="cs-CZ" sz="2800" dirty="0"/>
              <a:t> Klenová.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3378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Workshop a prohlídka – pohádková chalupa </a:t>
            </a:r>
            <a:r>
              <a:rPr lang="cs-CZ" sz="2800" dirty="0" err="1" smtClean="0"/>
              <a:t>Mlázovy</a:t>
            </a:r>
            <a:r>
              <a:rPr lang="cs-CZ" sz="2800" dirty="0" smtClean="0"/>
              <a:t>.</a:t>
            </a:r>
            <a:br>
              <a:rPr lang="cs-CZ" sz="2800" dirty="0" smtClean="0"/>
            </a:br>
            <a:r>
              <a:rPr lang="cs-CZ" sz="2800" dirty="0" smtClean="0"/>
              <a:t>Workshop </a:t>
            </a:r>
            <a:r>
              <a:rPr lang="cs-CZ" sz="2800" dirty="0" err="1" smtClean="0"/>
              <a:t>und</a:t>
            </a:r>
            <a:r>
              <a:rPr lang="cs-CZ" sz="2800" dirty="0" smtClean="0"/>
              <a:t> </a:t>
            </a:r>
            <a:r>
              <a:rPr lang="cs-CZ" sz="2800" dirty="0" err="1" smtClean="0"/>
              <a:t>Besichtigung</a:t>
            </a:r>
            <a:r>
              <a:rPr lang="cs-CZ" sz="2800" dirty="0" smtClean="0"/>
              <a:t> – </a:t>
            </a:r>
            <a:r>
              <a:rPr lang="cs-CZ" sz="2800" dirty="0" err="1" smtClean="0"/>
              <a:t>Märchenhaus</a:t>
            </a:r>
            <a:r>
              <a:rPr lang="cs-CZ" sz="2800" dirty="0" smtClean="0"/>
              <a:t> </a:t>
            </a:r>
            <a:r>
              <a:rPr lang="cs-CZ" sz="2800" dirty="0" err="1" smtClean="0"/>
              <a:t>Mlázovy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7505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292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730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908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486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049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844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121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99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cs-CZ" altLang="cs-CZ" dirty="0" smtClean="0"/>
              <a:t>Tematický pobyt v Sušici a okolí </a:t>
            </a:r>
          </a:p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de-DE" altLang="cs-CZ" dirty="0" smtClean="0"/>
              <a:t>Thematischer Aufenthalt</a:t>
            </a:r>
            <a:r>
              <a:rPr lang="cs-CZ" altLang="cs-CZ" dirty="0" smtClean="0"/>
              <a:t> </a:t>
            </a:r>
          </a:p>
          <a:p>
            <a:pPr marL="0" indent="0" algn="ctr">
              <a:buFontTx/>
              <a:buNone/>
            </a:pPr>
            <a:r>
              <a:rPr lang="cs-CZ" altLang="cs-CZ" dirty="0" smtClean="0"/>
              <a:t>in Sušice </a:t>
            </a:r>
            <a:r>
              <a:rPr lang="cs-CZ" altLang="cs-CZ" dirty="0" err="1" smtClean="0"/>
              <a:t>und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Umgebung</a:t>
            </a:r>
            <a:endParaRPr lang="cs-CZ" altLang="cs-CZ" dirty="0" smtClean="0"/>
          </a:p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cs-CZ" altLang="cs-CZ" dirty="0"/>
              <a:t>13. - 14. 5. 2019</a:t>
            </a:r>
          </a:p>
        </p:txBody>
      </p:sp>
      <p:pic>
        <p:nvPicPr>
          <p:cNvPr id="7172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404813"/>
            <a:ext cx="8064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6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575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475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006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7131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766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990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930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42" y="1825625"/>
            <a:ext cx="7748516" cy="4351338"/>
          </a:xfrm>
        </p:spPr>
      </p:pic>
    </p:spTree>
    <p:extLst>
      <p:ext uri="{BB962C8B-B14F-4D97-AF65-F5344CB8AC3E}">
        <p14:creationId xmlns:p14="http://schemas.microsoft.com/office/powerpoint/2010/main" val="10793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Workshop a prohlídka – pohádková chalupa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br>
              <a:rPr lang="cs-CZ" sz="2800" dirty="0"/>
            </a:br>
            <a:r>
              <a:rPr lang="cs-CZ" sz="2800" dirty="0"/>
              <a:t>Workshop </a:t>
            </a:r>
            <a:r>
              <a:rPr lang="cs-CZ" sz="2800" dirty="0" err="1"/>
              <a:t>und</a:t>
            </a:r>
            <a:r>
              <a:rPr lang="cs-CZ" sz="2800" dirty="0"/>
              <a:t> </a:t>
            </a:r>
            <a:r>
              <a:rPr lang="cs-CZ" sz="2800" dirty="0" err="1"/>
              <a:t>Besichtigung</a:t>
            </a:r>
            <a:r>
              <a:rPr lang="cs-CZ" sz="2800" dirty="0"/>
              <a:t> – </a:t>
            </a:r>
            <a:r>
              <a:rPr lang="cs-CZ" sz="2800" dirty="0" err="1"/>
              <a:t>Märchenhaus</a:t>
            </a:r>
            <a:r>
              <a:rPr lang="cs-CZ" sz="2800" dirty="0"/>
              <a:t> </a:t>
            </a:r>
            <a:r>
              <a:rPr lang="cs-CZ" sz="2800" dirty="0" err="1"/>
              <a:t>Mlázovy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42" y="1825625"/>
            <a:ext cx="7748516" cy="4351338"/>
          </a:xfrm>
        </p:spPr>
      </p:pic>
    </p:spTree>
    <p:extLst>
      <p:ext uri="{BB962C8B-B14F-4D97-AF65-F5344CB8AC3E}">
        <p14:creationId xmlns:p14="http://schemas.microsoft.com/office/powerpoint/2010/main" val="35049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Rozloučení a na shledanou za </a:t>
            </a:r>
            <a:r>
              <a:rPr lang="cs-CZ" sz="2800" dirty="0" err="1" smtClean="0"/>
              <a:t>měsích</a:t>
            </a:r>
            <a:r>
              <a:rPr lang="cs-CZ" sz="2800" dirty="0" smtClean="0"/>
              <a:t> v </a:t>
            </a:r>
            <a:r>
              <a:rPr lang="cs-CZ" sz="2800" dirty="0" err="1" smtClean="0"/>
              <a:t>Chamu</a:t>
            </a:r>
            <a:r>
              <a:rPr lang="cs-CZ" sz="2800" dirty="0" smtClean="0"/>
              <a:t>. </a:t>
            </a:r>
            <a:br>
              <a:rPr lang="cs-CZ" sz="2800" dirty="0" smtClean="0"/>
            </a:br>
            <a:r>
              <a:rPr lang="cs-CZ" sz="2800" dirty="0" err="1" smtClean="0"/>
              <a:t>Abschied</a:t>
            </a:r>
            <a:r>
              <a:rPr lang="cs-CZ" sz="2800" dirty="0" smtClean="0"/>
              <a:t> </a:t>
            </a:r>
            <a:r>
              <a:rPr lang="cs-CZ" sz="2800" dirty="0" err="1" smtClean="0"/>
              <a:t>und</a:t>
            </a:r>
            <a:r>
              <a:rPr lang="cs-CZ" sz="2800" dirty="0" smtClean="0"/>
              <a:t> </a:t>
            </a:r>
            <a:r>
              <a:rPr lang="cs-CZ" sz="2800" dirty="0" err="1" smtClean="0"/>
              <a:t>auf</a:t>
            </a:r>
            <a:r>
              <a:rPr lang="cs-CZ" sz="2800" dirty="0" smtClean="0"/>
              <a:t> </a:t>
            </a:r>
            <a:r>
              <a:rPr lang="cs-CZ" sz="2800" dirty="0" err="1" smtClean="0"/>
              <a:t>Wiedersehen</a:t>
            </a:r>
            <a:r>
              <a:rPr lang="cs-CZ" sz="2800" dirty="0" smtClean="0"/>
              <a:t> in </a:t>
            </a:r>
            <a:r>
              <a:rPr lang="cs-CZ" sz="2800" dirty="0" err="1" smtClean="0"/>
              <a:t>einem</a:t>
            </a:r>
            <a:r>
              <a:rPr lang="cs-CZ" sz="2800" dirty="0" smtClean="0"/>
              <a:t> </a:t>
            </a:r>
            <a:r>
              <a:rPr lang="cs-CZ" sz="2800" dirty="0" err="1" smtClean="0"/>
              <a:t>Monat</a:t>
            </a:r>
            <a:r>
              <a:rPr lang="cs-CZ" sz="2800" dirty="0" smtClean="0"/>
              <a:t> in </a:t>
            </a:r>
            <a:r>
              <a:rPr lang="cs-CZ" sz="2800" dirty="0" err="1" smtClean="0"/>
              <a:t>Cham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219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Zámek – </a:t>
            </a:r>
            <a:r>
              <a:rPr lang="cs-CZ" sz="2800" dirty="0" err="1" smtClean="0"/>
              <a:t>Schloss</a:t>
            </a:r>
            <a:r>
              <a:rPr lang="cs-CZ" sz="2800" dirty="0" smtClean="0"/>
              <a:t>: Horšovský Týn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664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Projekt 71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FontTx/>
              <a:buNone/>
              <a:defRPr/>
            </a:pPr>
            <a:r>
              <a:rPr lang="cs-CZ" dirty="0"/>
              <a:t>Budoucnost utváříme společně - kulturní a profesní výměny v regionu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 </a:t>
            </a:r>
          </a:p>
          <a:p>
            <a:pPr marL="0" indent="0" algn="ctr">
              <a:buFontTx/>
              <a:buNone/>
              <a:defRPr/>
            </a:pPr>
            <a:r>
              <a:rPr lang="cs-CZ" dirty="0" err="1"/>
              <a:t>Zukunft</a:t>
            </a:r>
            <a:r>
              <a:rPr lang="cs-CZ" dirty="0"/>
              <a:t> </a:t>
            </a:r>
            <a:r>
              <a:rPr lang="cs-CZ" dirty="0" err="1"/>
              <a:t>gemeinsam</a:t>
            </a:r>
            <a:r>
              <a:rPr lang="cs-CZ" dirty="0"/>
              <a:t> </a:t>
            </a:r>
            <a:r>
              <a:rPr lang="cs-CZ" dirty="0" err="1"/>
              <a:t>gestalten</a:t>
            </a:r>
            <a:r>
              <a:rPr lang="cs-CZ" dirty="0"/>
              <a:t> – </a:t>
            </a:r>
            <a:r>
              <a:rPr lang="cs-CZ" dirty="0" err="1"/>
              <a:t>kultureller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beruflicher</a:t>
            </a:r>
            <a:r>
              <a:rPr lang="cs-CZ" dirty="0"/>
              <a:t> </a:t>
            </a:r>
            <a:r>
              <a:rPr lang="cs-CZ" dirty="0" err="1"/>
              <a:t>Austausch</a:t>
            </a:r>
            <a:r>
              <a:rPr lang="cs-CZ" dirty="0"/>
              <a:t> 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in der Region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 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Projekt spolupráce škol SOŠ a SOU SUŠICE a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 e. V.</a:t>
            </a:r>
          </a:p>
          <a:p>
            <a:pPr marL="0" indent="0" algn="ctr">
              <a:buFontTx/>
              <a:buNone/>
              <a:defRPr/>
            </a:pPr>
            <a:r>
              <a:rPr lang="cs-CZ" dirty="0" err="1"/>
              <a:t>Zusammenarbeit</a:t>
            </a:r>
            <a:r>
              <a:rPr lang="cs-CZ" dirty="0"/>
              <a:t> der </a:t>
            </a:r>
            <a:r>
              <a:rPr lang="cs-CZ" dirty="0" err="1"/>
              <a:t>Schulen</a:t>
            </a:r>
            <a:r>
              <a:rPr lang="cs-CZ" dirty="0"/>
              <a:t>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</a:t>
            </a:r>
            <a:r>
              <a:rPr lang="cs-CZ" dirty="0" err="1"/>
              <a:t>e.V</a:t>
            </a:r>
            <a:r>
              <a:rPr lang="cs-CZ" dirty="0"/>
              <a:t>. </a:t>
            </a:r>
            <a:r>
              <a:rPr lang="cs-CZ" dirty="0" err="1"/>
              <a:t>und</a:t>
            </a:r>
            <a:r>
              <a:rPr lang="cs-CZ" dirty="0"/>
              <a:t> SOŠ a SOU Sušice</a:t>
            </a:r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3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cs-CZ" altLang="cs-CZ" dirty="0" smtClean="0"/>
              <a:t>Tematický pobyt v </a:t>
            </a:r>
            <a:r>
              <a:rPr lang="cs-CZ" altLang="cs-CZ" dirty="0" err="1" smtClean="0"/>
              <a:t>Chamu</a:t>
            </a:r>
            <a:r>
              <a:rPr lang="cs-CZ" altLang="cs-CZ" dirty="0" smtClean="0"/>
              <a:t> a okolí </a:t>
            </a:r>
          </a:p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de-DE" altLang="cs-CZ" dirty="0" smtClean="0"/>
              <a:t>Thematischer Aufenthalt</a:t>
            </a:r>
            <a:r>
              <a:rPr lang="cs-CZ" altLang="cs-CZ" dirty="0" smtClean="0"/>
              <a:t> </a:t>
            </a:r>
          </a:p>
          <a:p>
            <a:pPr marL="0" indent="0" algn="ctr">
              <a:buFontTx/>
              <a:buNone/>
            </a:pPr>
            <a:r>
              <a:rPr lang="cs-CZ" altLang="cs-CZ" dirty="0" smtClean="0"/>
              <a:t>in </a:t>
            </a:r>
            <a:r>
              <a:rPr lang="cs-CZ" altLang="cs-CZ" dirty="0" err="1" smtClean="0"/>
              <a:t>Cham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und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Umgebung</a:t>
            </a:r>
            <a:endParaRPr lang="cs-CZ" altLang="cs-CZ" dirty="0" smtClean="0"/>
          </a:p>
          <a:p>
            <a:pPr marL="0" indent="0" algn="ctr">
              <a:buFontTx/>
              <a:buNone/>
            </a:pPr>
            <a:endParaRPr lang="cs-CZ" altLang="cs-CZ" dirty="0" smtClean="0"/>
          </a:p>
          <a:p>
            <a:pPr marL="0" indent="0" algn="ctr">
              <a:buFontTx/>
              <a:buNone/>
            </a:pPr>
            <a:r>
              <a:rPr lang="cs-CZ" altLang="cs-CZ" dirty="0" smtClean="0"/>
              <a:t>6. – 7. 6. </a:t>
            </a:r>
            <a:r>
              <a:rPr lang="cs-CZ" altLang="cs-CZ" dirty="0"/>
              <a:t>2019</a:t>
            </a:r>
          </a:p>
        </p:txBody>
      </p:sp>
      <p:pic>
        <p:nvPicPr>
          <p:cNvPr id="7172" name="Obrázek 3" descr="C:\Users\hlavacovam\Desktop\Logo ke kontrole 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404813"/>
            <a:ext cx="8064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6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Ahoj z tematického pobytu v </a:t>
            </a:r>
            <a:r>
              <a:rPr lang="cs-CZ" sz="2800" dirty="0" err="1" smtClean="0"/>
              <a:t>Chamu</a:t>
            </a:r>
            <a:r>
              <a:rPr lang="cs-CZ" sz="2800" dirty="0" smtClean="0"/>
              <a:t>.</a:t>
            </a:r>
            <a:br>
              <a:rPr lang="cs-CZ" sz="2800" dirty="0" smtClean="0"/>
            </a:br>
            <a:r>
              <a:rPr lang="cs-CZ" sz="2800" dirty="0" err="1" smtClean="0"/>
              <a:t>Hallo</a:t>
            </a:r>
            <a:r>
              <a:rPr lang="cs-CZ" sz="2800" dirty="0" smtClean="0"/>
              <a:t> – </a:t>
            </a:r>
            <a:r>
              <a:rPr lang="cs-CZ" sz="2800" dirty="0" err="1" smtClean="0"/>
              <a:t>tematischer</a:t>
            </a:r>
            <a:r>
              <a:rPr lang="cs-CZ" sz="2800" dirty="0" smtClean="0"/>
              <a:t> </a:t>
            </a:r>
            <a:r>
              <a:rPr lang="cs-CZ" sz="2800" dirty="0" err="1" smtClean="0"/>
              <a:t>Aufenthalt</a:t>
            </a:r>
            <a:r>
              <a:rPr lang="cs-CZ" sz="2800" dirty="0" smtClean="0"/>
              <a:t> in </a:t>
            </a:r>
            <a:r>
              <a:rPr lang="cs-CZ" sz="2800" dirty="0" err="1" smtClean="0"/>
              <a:t>Cham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01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Na hranicích. </a:t>
            </a:r>
            <a:r>
              <a:rPr lang="cs-CZ" sz="2800" dirty="0" err="1" smtClean="0"/>
              <a:t>An</a:t>
            </a:r>
            <a:r>
              <a:rPr lang="cs-CZ" sz="2800" dirty="0" smtClean="0"/>
              <a:t> der </a:t>
            </a:r>
            <a:r>
              <a:rPr lang="cs-CZ" sz="2800" dirty="0" err="1" smtClean="0"/>
              <a:t>Landesgrenze</a:t>
            </a:r>
            <a:r>
              <a:rPr lang="cs-CZ" sz="2800" dirty="0" smtClean="0"/>
              <a:t>: </a:t>
            </a:r>
            <a:r>
              <a:rPr lang="cs-CZ" sz="2800" dirty="0" err="1" smtClean="0"/>
              <a:t>Alžbětín</a:t>
            </a:r>
            <a:r>
              <a:rPr lang="cs-CZ" sz="2800" dirty="0" smtClean="0"/>
              <a:t> – </a:t>
            </a:r>
            <a:r>
              <a:rPr lang="cs-CZ" sz="2800" dirty="0" err="1" smtClean="0"/>
              <a:t>Bayerisch</a:t>
            </a:r>
            <a:r>
              <a:rPr lang="cs-CZ" sz="2800" dirty="0" smtClean="0"/>
              <a:t> </a:t>
            </a:r>
            <a:r>
              <a:rPr lang="cs-CZ" sz="2800" dirty="0" err="1" smtClean="0"/>
              <a:t>Eisenstein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6870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Muzeum </a:t>
            </a:r>
            <a:r>
              <a:rPr lang="cs-CZ" sz="2800" dirty="0" smtClean="0"/>
              <a:t>někdejších hranic. Museum </a:t>
            </a:r>
            <a:r>
              <a:rPr lang="cs-CZ" sz="2800" dirty="0" err="1" smtClean="0"/>
              <a:t>ehamaliger</a:t>
            </a:r>
            <a:r>
              <a:rPr lang="cs-CZ" sz="2800" dirty="0" smtClean="0"/>
              <a:t> </a:t>
            </a:r>
            <a:r>
              <a:rPr lang="cs-CZ" sz="2800" dirty="0" err="1" smtClean="0"/>
              <a:t>Landesgrenze</a:t>
            </a:r>
            <a:r>
              <a:rPr lang="cs-CZ" sz="2800" dirty="0"/>
              <a:t>: </a:t>
            </a:r>
            <a:r>
              <a:rPr lang="cs-CZ" sz="2800" dirty="0" err="1"/>
              <a:t>Alžbětín</a:t>
            </a:r>
            <a:r>
              <a:rPr lang="cs-CZ" sz="2800" dirty="0"/>
              <a:t> – </a:t>
            </a:r>
            <a:r>
              <a:rPr lang="cs-CZ" sz="2800" dirty="0" err="1"/>
              <a:t>Bayerisch</a:t>
            </a:r>
            <a:r>
              <a:rPr lang="cs-CZ" sz="2800" dirty="0"/>
              <a:t> </a:t>
            </a:r>
            <a:r>
              <a:rPr lang="cs-CZ" sz="2800" dirty="0" err="1"/>
              <a:t>Eisenstein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42540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Muzeum někdejších hranic. Museum </a:t>
            </a:r>
            <a:r>
              <a:rPr lang="cs-CZ" sz="2800" dirty="0" err="1"/>
              <a:t>ehamaliger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: </a:t>
            </a:r>
            <a:r>
              <a:rPr lang="cs-CZ" sz="2800" dirty="0" err="1"/>
              <a:t>Alžbětín</a:t>
            </a:r>
            <a:r>
              <a:rPr lang="cs-CZ" sz="2800" dirty="0"/>
              <a:t> – </a:t>
            </a:r>
            <a:r>
              <a:rPr lang="cs-CZ" sz="2800" dirty="0" err="1"/>
              <a:t>Bayerisch</a:t>
            </a:r>
            <a:r>
              <a:rPr lang="cs-CZ" sz="2800" dirty="0"/>
              <a:t> </a:t>
            </a:r>
            <a:r>
              <a:rPr lang="cs-CZ" sz="2800" dirty="0" err="1"/>
              <a:t>Eisenstein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28046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Muzeum někdejších hranic. Museum </a:t>
            </a:r>
            <a:r>
              <a:rPr lang="cs-CZ" sz="2800" dirty="0" err="1"/>
              <a:t>ehamaliger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: </a:t>
            </a:r>
            <a:r>
              <a:rPr lang="cs-CZ" sz="2800" dirty="0" err="1"/>
              <a:t>Alžbětín</a:t>
            </a:r>
            <a:r>
              <a:rPr lang="cs-CZ" sz="2800" dirty="0"/>
              <a:t> – </a:t>
            </a:r>
            <a:r>
              <a:rPr lang="cs-CZ" sz="2800" dirty="0" err="1"/>
              <a:t>Bayerisch</a:t>
            </a:r>
            <a:r>
              <a:rPr lang="cs-CZ" sz="2800" dirty="0"/>
              <a:t> </a:t>
            </a:r>
            <a:r>
              <a:rPr lang="cs-CZ" sz="2800" dirty="0" err="1"/>
              <a:t>Eisenstein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13817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Muzeum někdejších hranic. Museum </a:t>
            </a:r>
            <a:r>
              <a:rPr lang="cs-CZ" sz="2800" dirty="0" err="1"/>
              <a:t>ehamaliger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: </a:t>
            </a:r>
            <a:r>
              <a:rPr lang="cs-CZ" sz="2800" dirty="0" err="1"/>
              <a:t>Alžbětín</a:t>
            </a:r>
            <a:r>
              <a:rPr lang="cs-CZ" sz="2800" dirty="0"/>
              <a:t> – </a:t>
            </a:r>
            <a:r>
              <a:rPr lang="cs-CZ" sz="2800" dirty="0" err="1"/>
              <a:t>Bayerisch</a:t>
            </a:r>
            <a:r>
              <a:rPr lang="cs-CZ" sz="2800" dirty="0"/>
              <a:t> </a:t>
            </a:r>
            <a:r>
              <a:rPr lang="cs-CZ" sz="2800" dirty="0" err="1"/>
              <a:t>Eisenstein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7665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Muzeum někdejších hranic. Museum </a:t>
            </a:r>
            <a:r>
              <a:rPr lang="cs-CZ" sz="2800" dirty="0" err="1"/>
              <a:t>ehamaliger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: </a:t>
            </a:r>
            <a:r>
              <a:rPr lang="cs-CZ" sz="2800" dirty="0" err="1"/>
              <a:t>Alžbětín</a:t>
            </a:r>
            <a:r>
              <a:rPr lang="cs-CZ" sz="2800" dirty="0"/>
              <a:t> – </a:t>
            </a:r>
            <a:r>
              <a:rPr lang="cs-CZ" sz="2800" dirty="0" err="1"/>
              <a:t>Bayerisch</a:t>
            </a:r>
            <a:r>
              <a:rPr lang="cs-CZ" sz="2800" dirty="0"/>
              <a:t> </a:t>
            </a:r>
            <a:r>
              <a:rPr lang="cs-CZ" sz="2800" dirty="0" err="1"/>
              <a:t>Eisenstein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5817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Turistika kolem hranic s výkladem historie.</a:t>
            </a:r>
            <a:br>
              <a:rPr lang="cs-CZ" sz="2800" dirty="0" smtClean="0"/>
            </a:br>
            <a:r>
              <a:rPr lang="cs-CZ" sz="2800" dirty="0" err="1" smtClean="0"/>
              <a:t>Touristik</a:t>
            </a:r>
            <a:r>
              <a:rPr lang="cs-CZ" sz="2800" dirty="0" smtClean="0"/>
              <a:t> um </a:t>
            </a:r>
            <a:r>
              <a:rPr lang="cs-CZ" sz="2800" dirty="0" err="1" smtClean="0"/>
              <a:t>die</a:t>
            </a:r>
            <a:r>
              <a:rPr lang="cs-CZ" sz="2800" dirty="0" smtClean="0"/>
              <a:t> </a:t>
            </a:r>
            <a:r>
              <a:rPr lang="cs-CZ" sz="2800" dirty="0" err="1" smtClean="0"/>
              <a:t>Landesgrenze</a:t>
            </a:r>
            <a:r>
              <a:rPr lang="cs-CZ" sz="2800" dirty="0" smtClean="0"/>
              <a:t> </a:t>
            </a:r>
            <a:r>
              <a:rPr lang="cs-CZ" sz="2800" dirty="0" err="1" smtClean="0"/>
              <a:t>mit</a:t>
            </a:r>
            <a:r>
              <a:rPr lang="cs-CZ" sz="2800" dirty="0" smtClean="0"/>
              <a:t> </a:t>
            </a:r>
            <a:r>
              <a:rPr lang="cs-CZ" sz="2800" dirty="0" err="1" smtClean="0"/>
              <a:t>Kommentar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6945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Zámek – </a:t>
            </a:r>
            <a:r>
              <a:rPr lang="cs-CZ" sz="2800" dirty="0" err="1"/>
              <a:t>Schloss</a:t>
            </a:r>
            <a:r>
              <a:rPr lang="cs-CZ" sz="2800" dirty="0"/>
              <a:t>: Horšovský Týn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220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5204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10640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18526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Turistika kolem hranic s výkladem historie.</a:t>
            </a:r>
            <a:br>
              <a:rPr lang="cs-CZ" dirty="0"/>
            </a:br>
            <a:r>
              <a:rPr lang="cs-CZ" dirty="0" err="1"/>
              <a:t>Touristik</a:t>
            </a:r>
            <a:r>
              <a:rPr lang="cs-CZ" dirty="0"/>
              <a:t> um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Landesgrenze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Kommentar</a:t>
            </a:r>
            <a:r>
              <a:rPr lang="cs-CZ" dirty="0"/>
              <a:t>.</a:t>
            </a:r>
            <a:endParaRPr lang="cs-CZ" dirty="0"/>
          </a:p>
        </p:txBody>
      </p:sp>
      <p:pic>
        <p:nvPicPr>
          <p:cNvPr id="4098" name="Picture 2" descr="C:\Users\hlavacovam\Desktop\CHAM\2.c Cham 17 FOTA k zápisům od 1.1.2019\105. Fota tem. pobyt Cham06.-07.06 2019\LP\IMG_20190606_104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521" y="1825625"/>
            <a:ext cx="774895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18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144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25002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8809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28358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18378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92339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Zámek – </a:t>
            </a:r>
            <a:r>
              <a:rPr lang="cs-CZ" sz="2800" dirty="0" err="1"/>
              <a:t>Schloss</a:t>
            </a:r>
            <a:r>
              <a:rPr lang="cs-CZ" sz="2800" dirty="0"/>
              <a:t>: Horšovský Týn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766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1451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20159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29157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Turistika kolem hranic s výkladem historie.</a:t>
            </a:r>
            <a:br>
              <a:rPr lang="cs-CZ" sz="2800" dirty="0"/>
            </a:br>
            <a:r>
              <a:rPr lang="cs-CZ" sz="2800" dirty="0" err="1"/>
              <a:t>Touristik</a:t>
            </a:r>
            <a:r>
              <a:rPr lang="cs-CZ" sz="2800" dirty="0"/>
              <a:t> um </a:t>
            </a:r>
            <a:r>
              <a:rPr lang="cs-CZ" sz="2800" dirty="0" err="1"/>
              <a:t>die</a:t>
            </a:r>
            <a:r>
              <a:rPr lang="cs-CZ" sz="2800" dirty="0"/>
              <a:t> </a:t>
            </a:r>
            <a:r>
              <a:rPr lang="cs-CZ" sz="2800" dirty="0" err="1"/>
              <a:t>Landesgrenze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/>
              <a:t>Kommentar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2828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Velké Javorské jezero. </a:t>
            </a:r>
            <a:r>
              <a:rPr lang="cs-CZ" sz="2800" dirty="0" err="1" smtClean="0"/>
              <a:t>Großer</a:t>
            </a:r>
            <a:r>
              <a:rPr lang="cs-CZ" sz="2800" dirty="0" smtClean="0"/>
              <a:t> </a:t>
            </a:r>
            <a:r>
              <a:rPr lang="cs-CZ" sz="2800" dirty="0" err="1" smtClean="0"/>
              <a:t>Arbersee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50822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Bavorský les. </a:t>
            </a:r>
            <a:r>
              <a:rPr lang="cs-CZ" sz="2800" dirty="0" err="1" smtClean="0"/>
              <a:t>Bayerischer</a:t>
            </a:r>
            <a:r>
              <a:rPr lang="cs-CZ" sz="2800" dirty="0" smtClean="0"/>
              <a:t> </a:t>
            </a:r>
            <a:r>
              <a:rPr lang="cs-CZ" sz="2800" dirty="0" err="1" smtClean="0"/>
              <a:t>Wald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11743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Velké Javorské jezero. </a:t>
            </a:r>
            <a:r>
              <a:rPr lang="cs-CZ" sz="2800" dirty="0" err="1"/>
              <a:t>Großer</a:t>
            </a:r>
            <a:r>
              <a:rPr lang="cs-CZ" sz="2800" dirty="0"/>
              <a:t> </a:t>
            </a:r>
            <a:r>
              <a:rPr lang="cs-CZ" sz="2800" dirty="0" err="1"/>
              <a:t>Arbersee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3531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Kolem Velkého Javorského jezera. Um sen </a:t>
            </a:r>
            <a:r>
              <a:rPr lang="cs-CZ" sz="2800" dirty="0" err="1" smtClean="0"/>
              <a:t>Großen</a:t>
            </a:r>
            <a:r>
              <a:rPr lang="cs-CZ" sz="2800" dirty="0" smtClean="0"/>
              <a:t> </a:t>
            </a:r>
            <a:r>
              <a:rPr lang="cs-CZ" sz="2800" dirty="0" err="1"/>
              <a:t>Arbersee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8129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Setkání v Bavorském lese. </a:t>
            </a:r>
            <a:r>
              <a:rPr lang="cs-CZ" sz="2800" dirty="0" err="1" smtClean="0"/>
              <a:t>Treffen</a:t>
            </a:r>
            <a:r>
              <a:rPr lang="cs-CZ" sz="2800" dirty="0" smtClean="0"/>
              <a:t> </a:t>
            </a:r>
            <a:r>
              <a:rPr lang="cs-CZ" sz="2800" dirty="0" err="1" smtClean="0"/>
              <a:t>im</a:t>
            </a:r>
            <a:r>
              <a:rPr lang="cs-CZ" sz="2800" dirty="0" smtClean="0"/>
              <a:t> </a:t>
            </a:r>
            <a:r>
              <a:rPr lang="cs-CZ" sz="2800" dirty="0" err="1" smtClean="0"/>
              <a:t>Bayerischen</a:t>
            </a:r>
            <a:r>
              <a:rPr lang="cs-CZ" sz="2800" dirty="0" smtClean="0"/>
              <a:t> </a:t>
            </a:r>
            <a:r>
              <a:rPr lang="cs-CZ" sz="2800" dirty="0" err="1" smtClean="0"/>
              <a:t>Wald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16457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Setkání v Bavorském lese. </a:t>
            </a:r>
            <a:r>
              <a:rPr lang="cs-CZ" sz="2800" dirty="0" err="1"/>
              <a:t>Treffen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Bayerischen</a:t>
            </a:r>
            <a:r>
              <a:rPr lang="cs-CZ" sz="2800" dirty="0"/>
              <a:t> </a:t>
            </a:r>
            <a:r>
              <a:rPr lang="cs-CZ" sz="2800" dirty="0" err="1"/>
              <a:t>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26895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Zámek – </a:t>
            </a:r>
            <a:r>
              <a:rPr lang="cs-CZ" sz="2800" dirty="0" err="1"/>
              <a:t>Schloss</a:t>
            </a:r>
            <a:r>
              <a:rPr lang="cs-CZ" sz="2800" dirty="0"/>
              <a:t>: Horšovský Týn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3130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Setkání v Bavorském lese. </a:t>
            </a:r>
            <a:r>
              <a:rPr lang="cs-CZ" sz="2800" dirty="0" err="1"/>
              <a:t>Treffen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Bayerischen</a:t>
            </a:r>
            <a:r>
              <a:rPr lang="cs-CZ" sz="2800" dirty="0"/>
              <a:t> </a:t>
            </a:r>
            <a:r>
              <a:rPr lang="cs-CZ" sz="2800" dirty="0" err="1"/>
              <a:t>Wald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462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 hotelu </a:t>
            </a:r>
            <a:r>
              <a:rPr lang="cs-CZ" sz="2800" dirty="0" err="1" smtClean="0"/>
              <a:t>Am</a:t>
            </a:r>
            <a:r>
              <a:rPr lang="cs-CZ" sz="2800" dirty="0" smtClean="0"/>
              <a:t> </a:t>
            </a:r>
            <a:r>
              <a:rPr lang="cs-CZ" sz="2800" dirty="0" err="1" smtClean="0"/>
              <a:t>Regenbogen</a:t>
            </a:r>
            <a:r>
              <a:rPr lang="cs-CZ" sz="2800" dirty="0" smtClean="0"/>
              <a:t> v </a:t>
            </a:r>
            <a:r>
              <a:rPr lang="cs-CZ" sz="2800" dirty="0" err="1" smtClean="0"/>
              <a:t>Chamu</a:t>
            </a:r>
            <a:r>
              <a:rPr lang="cs-CZ" sz="2800" dirty="0" smtClean="0"/>
              <a:t>. </a:t>
            </a:r>
            <a:r>
              <a:rPr lang="cs-CZ" sz="2800" dirty="0" err="1" smtClean="0"/>
              <a:t>Im</a:t>
            </a:r>
            <a:r>
              <a:rPr lang="cs-CZ" sz="2800" dirty="0" smtClean="0"/>
              <a:t> </a:t>
            </a:r>
            <a:r>
              <a:rPr lang="cs-CZ" sz="2800" dirty="0"/>
              <a:t>Hotel </a:t>
            </a:r>
            <a:r>
              <a:rPr lang="cs-CZ" sz="2800" dirty="0" err="1"/>
              <a:t>Am</a:t>
            </a:r>
            <a:r>
              <a:rPr lang="cs-CZ" sz="2800" dirty="0"/>
              <a:t> </a:t>
            </a:r>
            <a:r>
              <a:rPr lang="cs-CZ" sz="2800" dirty="0" err="1"/>
              <a:t>Regenbogen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 smtClean="0"/>
              <a:t>Cham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478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hotelu </a:t>
            </a:r>
            <a:r>
              <a:rPr lang="cs-CZ" sz="2800" dirty="0" err="1"/>
              <a:t>Am</a:t>
            </a:r>
            <a:r>
              <a:rPr lang="cs-CZ" sz="2800" dirty="0"/>
              <a:t> </a:t>
            </a:r>
            <a:r>
              <a:rPr lang="cs-CZ" sz="2800" dirty="0" err="1"/>
              <a:t>Regenbogen</a:t>
            </a:r>
            <a:r>
              <a:rPr lang="cs-CZ" sz="2800" dirty="0"/>
              <a:t> v </a:t>
            </a:r>
            <a:r>
              <a:rPr lang="cs-CZ" sz="2800" dirty="0" err="1"/>
              <a:t>Chamu</a:t>
            </a:r>
            <a:r>
              <a:rPr lang="cs-CZ" sz="2800" dirty="0"/>
              <a:t>. </a:t>
            </a:r>
            <a:r>
              <a:rPr lang="cs-CZ" sz="2800" dirty="0" err="1"/>
              <a:t>Im</a:t>
            </a:r>
            <a:r>
              <a:rPr lang="cs-CZ" sz="2800" dirty="0"/>
              <a:t> Hotel </a:t>
            </a:r>
            <a:r>
              <a:rPr lang="cs-CZ" sz="2800" dirty="0" err="1"/>
              <a:t>Am</a:t>
            </a:r>
            <a:r>
              <a:rPr lang="cs-CZ" sz="2800" dirty="0"/>
              <a:t> </a:t>
            </a:r>
            <a:r>
              <a:rPr lang="cs-CZ" sz="2800" dirty="0" err="1"/>
              <a:t>Regenbogen</a:t>
            </a:r>
            <a:r>
              <a:rPr lang="cs-CZ" sz="2800" dirty="0"/>
              <a:t> </a:t>
            </a:r>
            <a:r>
              <a:rPr lang="cs-CZ" sz="2800" dirty="0" err="1"/>
              <a:t>im</a:t>
            </a:r>
            <a:r>
              <a:rPr lang="cs-CZ" sz="2800" dirty="0"/>
              <a:t> </a:t>
            </a:r>
            <a:r>
              <a:rPr lang="cs-CZ" sz="2800" dirty="0" err="1"/>
              <a:t>Cham</a:t>
            </a:r>
            <a:r>
              <a:rPr lang="cs-CZ" sz="2800" dirty="0"/>
              <a:t>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1" y="1825625"/>
            <a:ext cx="7748958" cy="4351338"/>
          </a:xfrm>
        </p:spPr>
      </p:pic>
    </p:spTree>
    <p:extLst>
      <p:ext uri="{BB962C8B-B14F-4D97-AF65-F5344CB8AC3E}">
        <p14:creationId xmlns:p14="http://schemas.microsoft.com/office/powerpoint/2010/main" val="34599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hotelu </a:t>
            </a:r>
            <a:r>
              <a:rPr lang="cs-CZ" dirty="0" err="1"/>
              <a:t>Am</a:t>
            </a:r>
            <a:r>
              <a:rPr lang="cs-CZ" dirty="0"/>
              <a:t> </a:t>
            </a:r>
            <a:r>
              <a:rPr lang="cs-CZ" dirty="0" err="1"/>
              <a:t>Regenbogen</a:t>
            </a:r>
            <a:r>
              <a:rPr lang="cs-CZ" dirty="0"/>
              <a:t> v </a:t>
            </a:r>
            <a:r>
              <a:rPr lang="cs-CZ" dirty="0" err="1"/>
              <a:t>Chamu</a:t>
            </a:r>
            <a:r>
              <a:rPr lang="cs-CZ" dirty="0"/>
              <a:t>. </a:t>
            </a:r>
            <a:r>
              <a:rPr lang="cs-CZ" dirty="0" err="1"/>
              <a:t>Im</a:t>
            </a:r>
            <a:r>
              <a:rPr lang="cs-CZ" dirty="0"/>
              <a:t> Hotel </a:t>
            </a:r>
            <a:r>
              <a:rPr lang="cs-CZ" dirty="0" err="1"/>
              <a:t>Am</a:t>
            </a:r>
            <a:r>
              <a:rPr lang="cs-CZ" dirty="0"/>
              <a:t> </a:t>
            </a:r>
            <a:r>
              <a:rPr lang="cs-CZ" dirty="0" err="1"/>
              <a:t>Regenbogen</a:t>
            </a:r>
            <a:r>
              <a:rPr lang="cs-CZ" dirty="0"/>
              <a:t>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.</a:t>
            </a:r>
            <a:endParaRPr lang="cs-CZ" dirty="0"/>
          </a:p>
        </p:txBody>
      </p:sp>
      <p:pic>
        <p:nvPicPr>
          <p:cNvPr id="3074" name="Picture 2" descr="C:\Users\hlavacovam\Desktop\CHAM\2.c Cham 17 FOTA k zápisům od 1.1.2019\105. Fota tem. pobyt Cham06.-07.06 2019\Jana\IMG_20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4" y="1820449"/>
            <a:ext cx="5345388" cy="40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771" y="2154809"/>
            <a:ext cx="5835267" cy="32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 smtClean="0"/>
              <a:t>Rozloučení. </a:t>
            </a:r>
            <a:r>
              <a:rPr lang="cs-CZ" sz="2800" dirty="0" err="1" smtClean="0"/>
              <a:t>Abschied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6" name="Picture 2" descr="C:\Users\hlavacovam\Desktop\CHAM\2.c Cham 17 FOTA k zápisům od 1.1.2019\105. Fota tem. pobyt Cham06.-07.06 2019\Jana\IMG_20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Zámek – </a:t>
            </a:r>
            <a:r>
              <a:rPr lang="cs-CZ" sz="2800" dirty="0" err="1"/>
              <a:t>Schloss</a:t>
            </a:r>
            <a:r>
              <a:rPr lang="cs-CZ" sz="2800" dirty="0"/>
              <a:t>: Horšovský Týn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145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721</Words>
  <Application>Microsoft Office PowerPoint</Application>
  <PresentationFormat>Vlastní</PresentationFormat>
  <Paragraphs>122</Paragraphs>
  <Slides>84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5" baseType="lpstr">
      <vt:lpstr>Motiv Office</vt:lpstr>
      <vt:lpstr>Projekt 71</vt:lpstr>
      <vt:lpstr>Prezentace aplikace PowerPoint</vt:lpstr>
      <vt:lpstr>.</vt:lpstr>
      <vt:lpstr>Prezentace aplikace PowerPoint</vt:lpstr>
      <vt:lpstr>Zámek – Schloss: Horšovský Týn</vt:lpstr>
      <vt:lpstr>Zámek – Schloss: Horšovský Týn</vt:lpstr>
      <vt:lpstr>Zámek – Schloss: Horšovský Týn</vt:lpstr>
      <vt:lpstr>Zámek – Schloss: Horšovský Týn</vt:lpstr>
      <vt:lpstr>Zámek – Schloss: Horšovský Týn</vt:lpstr>
      <vt:lpstr>Zámek – Schloss: Horšovský Týn</vt:lpstr>
      <vt:lpstr>Zámek – Schloss: Horšovský Týn</vt:lpstr>
      <vt:lpstr>Rozhledna na Šibeničním vrchu u Horšovského Týna. Aussichtsturm Šibeniční vrch bei Horšovský Týn.</vt:lpstr>
      <vt:lpstr>Rozhledna na Šibeničním vrchu u Horšovského Týna. Aussichtsturm Šibeniční vrch bei Horšovský Týn.</vt:lpstr>
      <vt:lpstr>Rozhledna na Šibeničním vrchu u Horšovského Týna. Aussichtsturm Šibeniční vrch bei Horšovský Týn.</vt:lpstr>
      <vt:lpstr>Exkurze ve firmě – Besichtigung der Firma Hohemia sekt Starý Plzenec.</vt:lpstr>
      <vt:lpstr>Exkurze ve firmě – Besichtigung der Firma Hohemia sekt Starý Plzenec.</vt:lpstr>
      <vt:lpstr>Exkurze ve firmě – Besichtigung der Firma Hohemia sekt Starý Plzenec.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Prohlídka hradu Klenová. Besichtigung – Berg Klenová.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Workshop a prohlídka – pohádková chalupa Mlázovy. Workshop und Besichtigung – Märchenhaus Mlázovy.</vt:lpstr>
      <vt:lpstr>Rozloučení a na shledanou za měsích v Chamu.  Abschied und auf Wiedersehen in einem Monat in Cham.</vt:lpstr>
      <vt:lpstr>Projekt 71</vt:lpstr>
      <vt:lpstr>Prezentace aplikace PowerPoint</vt:lpstr>
      <vt:lpstr>Ahoj z tematického pobytu v Chamu. Hallo – tematischer Aufenthalt in Cham.</vt:lpstr>
      <vt:lpstr>Na hranicích. An der Landesgrenze: Alžbětín – Bayerisch Eisenstein.</vt:lpstr>
      <vt:lpstr>Muzeum někdejších hranic. Museum ehamaliger Landesgrenze: Alžbětín – Bayerisch Eisenstein</vt:lpstr>
      <vt:lpstr>Muzeum někdejších hranic. Museum ehamaliger Landesgrenze: Alžbětín – Bayerisch Eisenstein</vt:lpstr>
      <vt:lpstr>Muzeum někdejších hranic. Museum ehamaliger Landesgrenze: Alžbětín – Bayerisch Eisenstein</vt:lpstr>
      <vt:lpstr>Muzeum někdejších hranic. Museum ehamaliger Landesgrenze: Alžbětín – Bayerisch Eisenstein</vt:lpstr>
      <vt:lpstr>Muzeum někdejších hranic. Museum ehamaliger Landesgrenze: Alžbětín – Bayerisch Eisenstein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Turistika kolem hranic s výkladem historie. Touristik um die Landesgrenze mit Kommentar.</vt:lpstr>
      <vt:lpstr>Velké Javorské jezero. Großer Arbersee.</vt:lpstr>
      <vt:lpstr>Bavorský les. Bayerischer Wald</vt:lpstr>
      <vt:lpstr>Velké Javorské jezero. Großer Arbersee.</vt:lpstr>
      <vt:lpstr>Kolem Velkého Javorského jezera. Um sen Großen Arbersee.</vt:lpstr>
      <vt:lpstr>Setkání v Bavorském lese. Treffen im Bayerischen Wald.</vt:lpstr>
      <vt:lpstr>Setkání v Bavorském lese. Treffen im Bayerischen Wald.</vt:lpstr>
      <vt:lpstr>Setkání v Bavorském lese. Treffen im Bayerischen Wald.</vt:lpstr>
      <vt:lpstr>V hotelu Am Regenbogen v Chamu. Im Hotel Am Regenbogen im Cham.</vt:lpstr>
      <vt:lpstr>V hotelu Am Regenbogen v Chamu. Im Hotel Am Regenbogen im Cham.</vt:lpstr>
      <vt:lpstr>V hotelu Am Regenbogen v Chamu. Im Hotel Am Regenbogen im Cham.</vt:lpstr>
      <vt:lpstr>Rozloučení. Abschied.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Tematický pobyt v Chamu</dc:title>
  <dc:creator>student</dc:creator>
  <cp:lastModifiedBy>Marie Hlaváčová, Ing.</cp:lastModifiedBy>
  <cp:revision>10</cp:revision>
  <dcterms:created xsi:type="dcterms:W3CDTF">2019-11-07T08:37:10Z</dcterms:created>
  <dcterms:modified xsi:type="dcterms:W3CDTF">2019-11-07T21:43:38Z</dcterms:modified>
</cp:coreProperties>
</file>